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6"/>
  </p:notesMasterIdLst>
  <p:handoutMasterIdLst>
    <p:handoutMasterId r:id="rId17"/>
  </p:handoutMasterIdLst>
  <p:sldIdLst>
    <p:sldId id="289" r:id="rId5"/>
    <p:sldId id="298" r:id="rId6"/>
    <p:sldId id="299" r:id="rId7"/>
    <p:sldId id="307" r:id="rId8"/>
    <p:sldId id="308" r:id="rId9"/>
    <p:sldId id="301" r:id="rId10"/>
    <p:sldId id="309" r:id="rId11"/>
    <p:sldId id="310" r:id="rId12"/>
    <p:sldId id="311" r:id="rId13"/>
    <p:sldId id="312" r:id="rId14"/>
    <p:sldId id="277" r:id="rId15"/>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guide id="3" pos="408" userDrawn="1">
          <p15:clr>
            <a:srgbClr val="A4A3A4"/>
          </p15:clr>
        </p15:guide>
        <p15:guide id="4" orient="horz" pos="432" userDrawn="1">
          <p15:clr>
            <a:srgbClr val="A4A3A4"/>
          </p15:clr>
        </p15:guide>
        <p15:guide id="5" pos="727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5172"/>
    <a:srgbClr val="0D3047"/>
    <a:srgbClr val="0B2B41"/>
    <a:srgbClr val="114263"/>
    <a:srgbClr val="401918"/>
    <a:srgbClr val="731F1C"/>
    <a:srgbClr val="AB678E"/>
    <a:srgbClr val="B2606E"/>
    <a:srgbClr val="CA929B"/>
    <a:srgbClr val="248C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E8B1032C-EA38-4F05-BA0D-38AFFFC7BED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65704" autoAdjust="0"/>
  </p:normalViewPr>
  <p:slideViewPr>
    <p:cSldViewPr snapToGrid="0">
      <p:cViewPr varScale="1">
        <p:scale>
          <a:sx n="56" d="100"/>
          <a:sy n="56" d="100"/>
        </p:scale>
        <p:origin x="1714" y="48"/>
      </p:cViewPr>
      <p:guideLst>
        <p:guide orient="horz" pos="2160"/>
        <p:guide pos="3864"/>
        <p:guide pos="408"/>
        <p:guide orient="horz" pos="432"/>
        <p:guide pos="7272"/>
      </p:guideLst>
    </p:cSldViewPr>
  </p:slideViewPr>
  <p:notesTextViewPr>
    <p:cViewPr>
      <p:scale>
        <a:sx n="1" d="1"/>
        <a:sy n="1" d="1"/>
      </p:scale>
      <p:origin x="0" y="0"/>
    </p:cViewPr>
  </p:notesTextViewPr>
  <p:notesViewPr>
    <p:cSldViewPr snapToGrid="0">
      <p:cViewPr varScale="1">
        <p:scale>
          <a:sx n="86" d="100"/>
          <a:sy n="86" d="100"/>
        </p:scale>
        <p:origin x="3006"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2E18523F-AC55-4A96-BCAA-B1643086398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6369D026-9EA8-4612-B08D-A04E3131FB0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0713741-5466-4294-8EEA-091546152741}" type="datetimeFigureOut">
              <a:rPr lang="es-ES" smtClean="0"/>
              <a:t>28/05/2021</a:t>
            </a:fld>
            <a:endParaRPr lang="es-ES"/>
          </a:p>
        </p:txBody>
      </p:sp>
      <p:sp>
        <p:nvSpPr>
          <p:cNvPr id="4" name="Marcador de pie de página 3">
            <a:extLst>
              <a:ext uri="{FF2B5EF4-FFF2-40B4-BE49-F238E27FC236}">
                <a16:creationId xmlns:a16="http://schemas.microsoft.com/office/drawing/2014/main" id="{09AF8D1C-C782-46BB-81A0-EE60403AADD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15E4849C-C831-4E22-967B-5B69709BEFB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A72C46-0AD4-41DC-B111-882819DE2F46}" type="slidenum">
              <a:rPr lang="es-ES" smtClean="0"/>
              <a:t>‹Nº›</a:t>
            </a:fld>
            <a:endParaRPr lang="es-ES"/>
          </a:p>
        </p:txBody>
      </p:sp>
    </p:spTree>
    <p:extLst>
      <p:ext uri="{BB962C8B-B14F-4D97-AF65-F5344CB8AC3E}">
        <p14:creationId xmlns:p14="http://schemas.microsoft.com/office/powerpoint/2010/main" val="284348114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48C12B-85F7-4E4C-A3B5-3B4CEEAE6A00}" type="datetimeFigureOut">
              <a:rPr lang="es-ES" smtClean="0"/>
              <a:t>28/05/2021</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noProof="0" dirty="0"/>
              <a:t>Editar estilos de texto del patrón</a:t>
            </a:r>
            <a:endParaRPr lang="es-ES" dirty="0"/>
          </a:p>
          <a:p>
            <a:pPr lvl="1"/>
            <a:r>
              <a:rPr lang="es-ES" dirty="0"/>
              <a:t>Segundo nivel</a:t>
            </a:r>
          </a:p>
          <a:p>
            <a:pPr lvl="2"/>
            <a:r>
              <a:rPr lang="es-ES" dirty="0"/>
              <a:t>Tercer nivel</a:t>
            </a:r>
          </a:p>
          <a:p>
            <a:pPr lvl="3"/>
            <a:r>
              <a:rPr lang="es-ES" dirty="0"/>
              <a:t>Cuarto nivel</a:t>
            </a:r>
          </a:p>
          <a:p>
            <a:pPr lvl="4"/>
            <a:r>
              <a:rPr lang="es-ES" dirty="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8B8399-5CE9-4AF3-B21F-15CC16B1DBE3}" type="slidenum">
              <a:rPr lang="es-ES" smtClean="0"/>
              <a:t>‹Nº›</a:t>
            </a:fld>
            <a:endParaRPr lang="es-ES" dirty="0"/>
          </a:p>
        </p:txBody>
      </p:sp>
    </p:spTree>
    <p:extLst>
      <p:ext uri="{BB962C8B-B14F-4D97-AF65-F5344CB8AC3E}">
        <p14:creationId xmlns:p14="http://schemas.microsoft.com/office/powerpoint/2010/main" val="29953364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888B8399-5CE9-4AF3-B21F-15CC16B1DBE3}" type="slidenum">
              <a:rPr lang="es-ES" smtClean="0"/>
              <a:t>1</a:t>
            </a:fld>
            <a:endParaRPr lang="es-ES"/>
          </a:p>
        </p:txBody>
      </p:sp>
    </p:spTree>
    <p:extLst>
      <p:ext uri="{BB962C8B-B14F-4D97-AF65-F5344CB8AC3E}">
        <p14:creationId xmlns:p14="http://schemas.microsoft.com/office/powerpoint/2010/main" val="14332605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solidFill>
                  <a:srgbClr val="000000"/>
                </a:solidFill>
                <a:latin typeface="Arial" panose="020B0604020202020204" pitchFamily="34" charset="0"/>
              </a:rPr>
              <a:t>En la siguiente imagen se muestra el conjunto de comunidades que es capaz de detectar </a:t>
            </a:r>
            <a:r>
              <a:rPr lang="es-ES" sz="1800" b="0" i="1" u="none" strike="noStrike" baseline="0" dirty="0">
                <a:solidFill>
                  <a:srgbClr val="000000"/>
                </a:solidFill>
                <a:latin typeface="Arial" panose="020B0604020202020204" pitchFamily="34" charset="0"/>
              </a:rPr>
              <a:t>“</a:t>
            </a:r>
            <a:r>
              <a:rPr lang="es-ES" sz="1800" b="0" i="1" u="none" strike="noStrike" baseline="0" dirty="0" err="1">
                <a:solidFill>
                  <a:srgbClr val="000000"/>
                </a:solidFill>
                <a:latin typeface="Arial" panose="020B0604020202020204" pitchFamily="34" charset="0"/>
              </a:rPr>
              <a:t>Gephi</a:t>
            </a:r>
            <a:r>
              <a:rPr lang="es-ES" sz="1800" b="0" i="1" u="none" strike="noStrike" baseline="0" dirty="0">
                <a:solidFill>
                  <a:srgbClr val="000000"/>
                </a:solidFill>
                <a:latin typeface="Arial" panose="020B0604020202020204" pitchFamily="34" charset="0"/>
              </a:rPr>
              <a:t>” </a:t>
            </a:r>
            <a:r>
              <a:rPr lang="es-ES" sz="1800" b="0" i="0" u="none" strike="noStrike" baseline="0" dirty="0">
                <a:solidFill>
                  <a:srgbClr val="000000"/>
                </a:solidFill>
                <a:latin typeface="Arial" panose="020B0604020202020204" pitchFamily="34" charset="0"/>
              </a:rPr>
              <a:t>de forma automática. Lo más curioso que he descubierto analizando las comunidades, es que los comentarios relacionados a </a:t>
            </a:r>
            <a:r>
              <a:rPr lang="es-ES" sz="1800" b="0" i="1" u="none" strike="noStrike" baseline="0" dirty="0">
                <a:solidFill>
                  <a:srgbClr val="000000"/>
                </a:solidFill>
                <a:latin typeface="Arial" panose="020B0604020202020204" pitchFamily="34" charset="0"/>
              </a:rPr>
              <a:t>“Sergio Canales” </a:t>
            </a:r>
            <a:r>
              <a:rPr lang="es-ES" sz="1800" b="0" i="0" u="none" strike="noStrike" baseline="0" dirty="0">
                <a:solidFill>
                  <a:srgbClr val="000000"/>
                </a:solidFill>
                <a:latin typeface="Arial" panose="020B0604020202020204" pitchFamily="34" charset="0"/>
              </a:rPr>
              <a:t>representa solo la comunidad de abajo a la izquierda, prácticamente nada respecto al resto.</a:t>
            </a:r>
          </a:p>
          <a:p>
            <a:endParaRPr lang="es-ES" sz="1800" b="0" i="0" u="none" strike="noStrike" baseline="0" dirty="0">
              <a:solidFill>
                <a:srgbClr val="000000"/>
              </a:solidFill>
              <a:latin typeface="Arial" panose="020B0604020202020204" pitchFamily="34" charset="0"/>
            </a:endParaRPr>
          </a:p>
          <a:p>
            <a:r>
              <a:rPr lang="es-ES" sz="1800" b="0" i="0" u="none" strike="noStrike" baseline="0" dirty="0">
                <a:solidFill>
                  <a:srgbClr val="000000"/>
                </a:solidFill>
                <a:latin typeface="Arial" panose="020B0604020202020204" pitchFamily="34" charset="0"/>
              </a:rPr>
              <a:t>La zona malva son los usuarios que han comentado directamente sobre el tweet oficial que hizo la cuenta @sefutbol sobre la convocatoria.</a:t>
            </a:r>
          </a:p>
          <a:p>
            <a:endParaRPr lang="es-ES" sz="1800" b="0" i="0" u="none" strike="noStrike" baseline="0" dirty="0">
              <a:solidFill>
                <a:srgbClr val="000000"/>
              </a:solidFill>
              <a:latin typeface="Arial" panose="020B0604020202020204" pitchFamily="34" charset="0"/>
            </a:endParaRPr>
          </a:p>
          <a:p>
            <a:r>
              <a:rPr lang="es-ES" sz="1800" b="0" i="0" u="none" strike="noStrike" baseline="0" dirty="0">
                <a:solidFill>
                  <a:srgbClr val="000000"/>
                </a:solidFill>
                <a:latin typeface="Arial" panose="020B0604020202020204" pitchFamily="34" charset="0"/>
              </a:rPr>
              <a:t>La zona azul corresponde a los usuarios que comentan sobre el </a:t>
            </a:r>
            <a:r>
              <a:rPr lang="es-ES" sz="1800" b="0" i="0" u="none" strike="noStrike" baseline="0" dirty="0" err="1">
                <a:solidFill>
                  <a:srgbClr val="000000"/>
                </a:solidFill>
                <a:latin typeface="Arial" panose="020B0604020202020204" pitchFamily="34" charset="0"/>
              </a:rPr>
              <a:t>hub</a:t>
            </a:r>
            <a:r>
              <a:rPr lang="es-ES" sz="1800" b="0" i="0" u="none" strike="noStrike" baseline="0" dirty="0">
                <a:solidFill>
                  <a:srgbClr val="000000"/>
                </a:solidFill>
                <a:latin typeface="Arial" panose="020B0604020202020204" pitchFamily="34" charset="0"/>
              </a:rPr>
              <a:t> de </a:t>
            </a:r>
            <a:r>
              <a:rPr lang="es-ES" sz="1800" b="0" i="0" u="none" strike="noStrike" baseline="0" dirty="0" err="1">
                <a:solidFill>
                  <a:srgbClr val="000000"/>
                </a:solidFill>
                <a:latin typeface="Arial" panose="020B0604020202020204" pitchFamily="34" charset="0"/>
              </a:rPr>
              <a:t>aliexpress</a:t>
            </a:r>
            <a:endParaRPr lang="es-ES" sz="1800" b="0" i="0" u="none" strike="noStrike" baseline="0" dirty="0">
              <a:solidFill>
                <a:srgbClr val="000000"/>
              </a:solidFill>
              <a:latin typeface="Arial" panose="020B0604020202020204" pitchFamily="34" charset="0"/>
            </a:endParaRPr>
          </a:p>
          <a:p>
            <a:endParaRPr lang="es-ES" sz="1800" b="0" i="0" u="none" strike="noStrike" baseline="0" dirty="0">
              <a:solidFill>
                <a:srgbClr val="000000"/>
              </a:solidFill>
              <a:latin typeface="Arial" panose="020B0604020202020204" pitchFamily="34" charset="0"/>
            </a:endParaRPr>
          </a:p>
          <a:p>
            <a:r>
              <a:rPr lang="es-ES" sz="1800" b="0" i="0" u="none" strike="noStrike" baseline="0" dirty="0">
                <a:solidFill>
                  <a:srgbClr val="000000"/>
                </a:solidFill>
                <a:latin typeface="Arial" panose="020B0604020202020204" pitchFamily="34" charset="0"/>
              </a:rPr>
              <a:t>Toda la zona de gris son los tweet que corresponden a la critica de la no convocatoria de </a:t>
            </a:r>
            <a:r>
              <a:rPr lang="es-ES" sz="1800" b="0" i="0" u="none" strike="noStrike" baseline="0" dirty="0" err="1">
                <a:solidFill>
                  <a:srgbClr val="000000"/>
                </a:solidFill>
                <a:latin typeface="Arial" panose="020B0604020202020204" pitchFamily="34" charset="0"/>
              </a:rPr>
              <a:t>sergio</a:t>
            </a:r>
            <a:r>
              <a:rPr lang="es-ES" sz="1800" b="0" i="0" u="none" strike="noStrike" baseline="0">
                <a:solidFill>
                  <a:srgbClr val="000000"/>
                </a:solidFill>
                <a:latin typeface="Arial" panose="020B0604020202020204" pitchFamily="34" charset="0"/>
              </a:rPr>
              <a:t> canales</a:t>
            </a:r>
            <a:endParaRPr lang="es-ES" sz="1800" b="0" i="0" u="none" strike="noStrike" baseline="0" dirty="0">
              <a:solidFill>
                <a:srgbClr val="000000"/>
              </a:solidFill>
              <a:latin typeface="Arial" panose="020B0604020202020204" pitchFamily="34" charset="0"/>
            </a:endParaRPr>
          </a:p>
          <a:p>
            <a:endParaRPr lang="es-ES" sz="1800" b="0" i="0" u="none" strike="noStrike" baseline="0" dirty="0">
              <a:solidFill>
                <a:srgbClr val="000000"/>
              </a:solidFill>
              <a:latin typeface="Arial" panose="020B0604020202020204" pitchFamily="34" charset="0"/>
            </a:endParaRPr>
          </a:p>
          <a:p>
            <a:endParaRPr lang="es-ES" dirty="0"/>
          </a:p>
          <a:p>
            <a:endParaRPr lang="es-ES"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10</a:t>
            </a:fld>
            <a:endParaRPr lang="es-ES"/>
          </a:p>
        </p:txBody>
      </p:sp>
    </p:spTree>
    <p:extLst>
      <p:ext uri="{BB962C8B-B14F-4D97-AF65-F5344CB8AC3E}">
        <p14:creationId xmlns:p14="http://schemas.microsoft.com/office/powerpoint/2010/main" val="9189015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888B8399-5CE9-4AF3-B21F-15CC16B1DBE3}" type="slidenum">
              <a:rPr lang="es-ES" smtClean="0"/>
              <a:t>11</a:t>
            </a:fld>
            <a:endParaRPr lang="es-ES"/>
          </a:p>
        </p:txBody>
      </p:sp>
    </p:spTree>
    <p:extLst>
      <p:ext uri="{BB962C8B-B14F-4D97-AF65-F5344CB8AC3E}">
        <p14:creationId xmlns:p14="http://schemas.microsoft.com/office/powerpoint/2010/main" val="796542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888B8399-5CE9-4AF3-B21F-15CC16B1DBE3}" type="slidenum">
              <a:rPr lang="es-ES" smtClean="0"/>
              <a:t>2</a:t>
            </a:fld>
            <a:endParaRPr lang="es-ES"/>
          </a:p>
        </p:txBody>
      </p:sp>
    </p:spTree>
    <p:extLst>
      <p:ext uri="{BB962C8B-B14F-4D97-AF65-F5344CB8AC3E}">
        <p14:creationId xmlns:p14="http://schemas.microsoft.com/office/powerpoint/2010/main" val="192810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empezar, voy a hablar un poco de las herramientas que he utilizado</a:t>
            </a:r>
          </a:p>
          <a:p>
            <a:endParaRPr lang="es-ES" dirty="0"/>
          </a:p>
          <a:p>
            <a:r>
              <a:rPr lang="es-ES" dirty="0"/>
              <a:t>En mi caso la verdad que he sido poco innovador, como herramienta para el análisis de la red he utilizado </a:t>
            </a:r>
            <a:r>
              <a:rPr lang="es-ES" dirty="0" err="1"/>
              <a:t>Gephi</a:t>
            </a:r>
            <a:r>
              <a:rPr lang="es-ES" dirty="0"/>
              <a:t>, sinceramente porque creo que es la más fácil de utilizar.</a:t>
            </a:r>
          </a:p>
          <a:p>
            <a:endParaRPr lang="es-ES" dirty="0"/>
          </a:p>
          <a:p>
            <a:r>
              <a:rPr lang="es-ES" dirty="0"/>
              <a:t>He utilizado Twitter para construir mi red, en las siguientes diapositivas hablaré un poquillo de la temática elegida</a:t>
            </a:r>
          </a:p>
          <a:p>
            <a:endParaRPr lang="es-ES" dirty="0"/>
          </a:p>
          <a:p>
            <a:r>
              <a:rPr lang="es-ES" dirty="0"/>
              <a:t>Por último he utilizado dos </a:t>
            </a:r>
            <a:r>
              <a:rPr lang="es-ES" dirty="0" err="1"/>
              <a:t>plugins</a:t>
            </a:r>
            <a:r>
              <a:rPr lang="es-ES" dirty="0"/>
              <a:t> auxiliares instalados en </a:t>
            </a:r>
            <a:r>
              <a:rPr lang="es-ES" dirty="0" err="1"/>
              <a:t>Gephi</a:t>
            </a:r>
            <a:r>
              <a:rPr lang="es-ES" dirty="0"/>
              <a:t>:</a:t>
            </a:r>
          </a:p>
          <a:p>
            <a:r>
              <a:rPr lang="es-ES" dirty="0"/>
              <a:t>	</a:t>
            </a:r>
          </a:p>
          <a:p>
            <a:r>
              <a:rPr lang="es-ES" dirty="0"/>
              <a:t>	Twitter </a:t>
            </a:r>
            <a:r>
              <a:rPr lang="es-ES" dirty="0" err="1"/>
              <a:t>Streaming</a:t>
            </a:r>
            <a:r>
              <a:rPr lang="es-ES" dirty="0"/>
              <a:t> Importe, que es el que me ha permitido realizar el scrapping de todos los tweets en tiempo real</a:t>
            </a:r>
          </a:p>
          <a:p>
            <a:r>
              <a:rPr lang="es-ES" dirty="0"/>
              <a:t>	</a:t>
            </a:r>
            <a:r>
              <a:rPr lang="es-ES" dirty="0" err="1"/>
              <a:t>Girvan</a:t>
            </a:r>
            <a:r>
              <a:rPr lang="es-ES" dirty="0"/>
              <a:t>-Newman Clustering que es el plugin que he utilizado para el análisis de comunidades extra que se pide en la práctica.</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3</a:t>
            </a:fld>
            <a:endParaRPr lang="es-ES"/>
          </a:p>
        </p:txBody>
      </p:sp>
    </p:spTree>
    <p:extLst>
      <p:ext uri="{BB962C8B-B14F-4D97-AF65-F5344CB8AC3E}">
        <p14:creationId xmlns:p14="http://schemas.microsoft.com/office/powerpoint/2010/main" val="1414091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cuanto a la temática voy a ser breve</a:t>
            </a:r>
          </a:p>
          <a:p>
            <a:endParaRPr lang="es-ES" dirty="0"/>
          </a:p>
          <a:p>
            <a:r>
              <a:rPr lang="es-ES" dirty="0"/>
              <a:t>El día 24 de mayo Luis Enrique anunció la lista de convocados para la Eurocopa 2020 y como buen bético me dolió que Sergio Canales, uno de nuestros mejores jugadores no fuera convocado.</a:t>
            </a:r>
          </a:p>
          <a:p>
            <a:endParaRPr lang="es-ES" dirty="0"/>
          </a:p>
          <a:p>
            <a:r>
              <a:rPr lang="es-ES" dirty="0"/>
              <a:t>Con este proyecto lo que pretendo averiguar si esta crítica esta reducida a la afición bética o se extiende por toda la comunidad de aficionados a la selección española de futbol.</a:t>
            </a:r>
          </a:p>
          <a:p>
            <a:endParaRPr lang="es-ES" dirty="0"/>
          </a:p>
          <a:p>
            <a:r>
              <a:rPr lang="es-ES" dirty="0"/>
              <a:t>Para la búsqueda de tweet utilice los hashtag #EURO2020, #SergioCanales y las palabras “Sergio Canales” y “Canales”. </a:t>
            </a:r>
          </a:p>
          <a:p>
            <a:endParaRPr lang="es-ES" dirty="0"/>
          </a:p>
          <a:p>
            <a:r>
              <a:rPr lang="es-ES" dirty="0"/>
              <a:t>Me encontré con dos problemas el primero era que en Latinoamérica había un problema enorme con un canal que estaban construyendo por lo que el grafo se estaba construyendo fatal y no tenía nada que ver con lo que estaba buscado. El segundo problema era que Twitter también variaba la búsqueda a “Canal” por lo que toda la temática relacionada con canales de </a:t>
            </a:r>
            <a:r>
              <a:rPr lang="es-ES" dirty="0" err="1"/>
              <a:t>youtubers</a:t>
            </a:r>
            <a:r>
              <a:rPr lang="es-ES" dirty="0"/>
              <a:t>, </a:t>
            </a:r>
            <a:r>
              <a:rPr lang="es-ES" dirty="0" err="1"/>
              <a:t>influences</a:t>
            </a:r>
            <a:r>
              <a:rPr lang="es-ES" dirty="0"/>
              <a:t>, </a:t>
            </a:r>
            <a:r>
              <a:rPr lang="es-ES" dirty="0" err="1"/>
              <a:t>twitch</a:t>
            </a:r>
            <a:r>
              <a:rPr lang="es-ES" dirty="0"/>
              <a:t>, </a:t>
            </a:r>
            <a:r>
              <a:rPr lang="es-ES" dirty="0" err="1"/>
              <a:t>etc</a:t>
            </a:r>
            <a:r>
              <a:rPr lang="es-ES" dirty="0"/>
              <a:t>, también se introducía en mi red</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4</a:t>
            </a:fld>
            <a:endParaRPr lang="es-ES"/>
          </a:p>
        </p:txBody>
      </p:sp>
    </p:spTree>
    <p:extLst>
      <p:ext uri="{BB962C8B-B14F-4D97-AF65-F5344CB8AC3E}">
        <p14:creationId xmlns:p14="http://schemas.microsoft.com/office/powerpoint/2010/main" val="1552908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888B8399-5CE9-4AF3-B21F-15CC16B1DBE3}" type="slidenum">
              <a:rPr lang="es-ES" smtClean="0"/>
              <a:t>5</a:t>
            </a:fld>
            <a:endParaRPr lang="es-ES"/>
          </a:p>
        </p:txBody>
      </p:sp>
    </p:spTree>
    <p:extLst>
      <p:ext uri="{BB962C8B-B14F-4D97-AF65-F5344CB8AC3E}">
        <p14:creationId xmlns:p14="http://schemas.microsoft.com/office/powerpoint/2010/main" val="471786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888B8399-5CE9-4AF3-B21F-15CC16B1DBE3}" type="slidenum">
              <a:rPr lang="es-ES" smtClean="0"/>
              <a:t>6</a:t>
            </a:fld>
            <a:endParaRPr lang="es-ES"/>
          </a:p>
        </p:txBody>
      </p:sp>
    </p:spTree>
    <p:extLst>
      <p:ext uri="{BB962C8B-B14F-4D97-AF65-F5344CB8AC3E}">
        <p14:creationId xmlns:p14="http://schemas.microsoft.com/office/powerpoint/2010/main" val="188671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Como podemos ver en ambas gráficas salvo algunas excepciones, la mayoría de tweets han recibido muy pocas interacciones, salvo algunas excepciones que llamamos </a:t>
            </a:r>
            <a:r>
              <a:rPr lang="es-ES" dirty="0" err="1"/>
              <a:t>hubs</a:t>
            </a:r>
            <a:endParaRPr lang="es-ES" dirty="0"/>
          </a:p>
          <a:p>
            <a:endParaRPr lang="es-ES" dirty="0"/>
          </a:p>
          <a:p>
            <a:r>
              <a:rPr lang="es-ES" dirty="0"/>
              <a:t>¿Qué conclusión he llegado con ello? Pues que la mayoría de usuarios simplemente han dado su opinión y realmente no han interactuado con otros usuarios.</a:t>
            </a:r>
          </a:p>
          <a:p>
            <a:endParaRPr lang="es-ES" dirty="0"/>
          </a:p>
          <a:p>
            <a:r>
              <a:rPr lang="es-ES" dirty="0"/>
              <a:t>Además ambas gráficas siguen la ley de la potencia y por tanto están libre de escala. Esto lo podemos afirmar ya que hay un conjunto de nodos que tienen una mayor interacción.</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7</a:t>
            </a:fld>
            <a:endParaRPr lang="es-ES"/>
          </a:p>
        </p:txBody>
      </p:sp>
    </p:spTree>
    <p:extLst>
      <p:ext uri="{BB962C8B-B14F-4D97-AF65-F5344CB8AC3E}">
        <p14:creationId xmlns:p14="http://schemas.microsoft.com/office/powerpoint/2010/main" val="407526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esta imagen podemos mostrar dos ejemplos de los famosos </a:t>
            </a:r>
            <a:r>
              <a:rPr lang="es-ES" dirty="0" err="1"/>
              <a:t>hubs</a:t>
            </a:r>
            <a:r>
              <a:rPr lang="es-ES" dirty="0"/>
              <a:t> que hemos mostrado antes</a:t>
            </a:r>
          </a:p>
          <a:p>
            <a:endParaRPr lang="es-ES" dirty="0"/>
          </a:p>
          <a:p>
            <a:r>
              <a:rPr lang="es-ES" dirty="0"/>
              <a:t>El primero hace referencia al propio tweet de la cuenta oficial de la selección que anunció la lista</a:t>
            </a:r>
          </a:p>
          <a:p>
            <a:endParaRPr lang="es-ES" dirty="0"/>
          </a:p>
          <a:p>
            <a:r>
              <a:rPr lang="es-ES" dirty="0"/>
              <a:t>La segunda corresponde a dos </a:t>
            </a:r>
            <a:r>
              <a:rPr lang="es-ES" dirty="0" err="1"/>
              <a:t>hubs</a:t>
            </a:r>
            <a:r>
              <a:rPr lang="es-ES" dirty="0"/>
              <a:t>, un usuario que  hizo una broma bastante graciosa la verdad comparando la selección de 2010 la del mundial con la de ahora y con los pedidos de </a:t>
            </a:r>
            <a:r>
              <a:rPr lang="es-ES" dirty="0" err="1"/>
              <a:t>Aliexpress</a:t>
            </a:r>
            <a:r>
              <a:rPr lang="es-ES" dirty="0"/>
              <a:t> y posteriormente hasta la cuenta verificada de </a:t>
            </a:r>
            <a:r>
              <a:rPr lang="es-ES" dirty="0" err="1"/>
              <a:t>Aliexpress</a:t>
            </a:r>
            <a:r>
              <a:rPr lang="es-ES" dirty="0"/>
              <a:t> respondió a este comentario</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8</a:t>
            </a:fld>
            <a:endParaRPr lang="es-ES"/>
          </a:p>
        </p:txBody>
      </p:sp>
    </p:spTree>
    <p:extLst>
      <p:ext uri="{BB962C8B-B14F-4D97-AF65-F5344CB8AC3E}">
        <p14:creationId xmlns:p14="http://schemas.microsoft.com/office/powerpoint/2010/main" val="2356328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Básicamente nuestro problema ha sido el siguiente:</a:t>
            </a:r>
          </a:p>
          <a:p>
            <a:endParaRPr lang="es-ES" dirty="0"/>
          </a:p>
          <a:p>
            <a:r>
              <a:rPr lang="es-ES" dirty="0"/>
              <a:t>Toda la red se construye a partir de los tres </a:t>
            </a:r>
            <a:r>
              <a:rPr lang="es-ES" dirty="0" err="1"/>
              <a:t>hubs</a:t>
            </a:r>
            <a:r>
              <a:rPr lang="es-ES" dirty="0"/>
              <a:t> que hemos mencionado anteriormente, el resto de usuarios no han interaccionado a partir de otros tweet sino que se han dedicado a comentar a partir de estos tres o cuatro. Además, tenemos que tener en cuenta que al utilizar el hashtag #EURO2020 no solo nos restringimos a nivel nacional, sino que incluye todas las selecciones a nivel europeo.</a:t>
            </a:r>
          </a:p>
          <a:p>
            <a:endParaRPr lang="es-ES" dirty="0"/>
          </a:p>
          <a:p>
            <a:r>
              <a:rPr lang="es-ES" dirty="0"/>
              <a:t>En la primera gráfica se muestran el número de nodos que actúan como nexo de unión (intermediación). Como podemos ver, la mayoría se centran en la zona del primer intervalo de la gráfica lo que provoca que la inmensa mayoría no tienen un papel crucial en los caminos donde participan.</a:t>
            </a:r>
          </a:p>
          <a:p>
            <a:endParaRPr lang="es-ES" dirty="0"/>
          </a:p>
          <a:p>
            <a:pPr algn="l"/>
            <a:r>
              <a:rPr lang="es-ES" dirty="0"/>
              <a:t>En la segunda gráfica se muestra la importancia de los usuarios en función de la relevancia de sus vecinos. </a:t>
            </a:r>
            <a:r>
              <a:rPr lang="es-ES" sz="1800" b="0" i="0" u="none" strike="noStrike" baseline="0" dirty="0">
                <a:latin typeface="ArialMT"/>
              </a:rPr>
              <a:t>Como podemos apreciar en la gráfica, la mayoría de los nodos tienen una baja </a:t>
            </a:r>
            <a:r>
              <a:rPr lang="es-ES" sz="1800" b="0" i="0" u="none" strike="noStrike" baseline="0" dirty="0" err="1">
                <a:latin typeface="ArialMT"/>
              </a:rPr>
              <a:t>portancia</a:t>
            </a:r>
            <a:r>
              <a:rPr lang="es-ES" sz="1800" b="0" i="0" u="none" strike="noStrike" baseline="0" dirty="0">
                <a:latin typeface="ArialMT"/>
              </a:rPr>
              <a:t> debido a que se encuentran conectados con usuarios nada relevantes.</a:t>
            </a:r>
            <a:endParaRPr lang="es-ES" dirty="0"/>
          </a:p>
          <a:p>
            <a:endParaRPr lang="es-ES" dirty="0"/>
          </a:p>
          <a:p>
            <a:endParaRPr lang="es-ES"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9</a:t>
            </a:fld>
            <a:endParaRPr lang="es-ES"/>
          </a:p>
        </p:txBody>
      </p:sp>
    </p:spTree>
    <p:extLst>
      <p:ext uri="{BB962C8B-B14F-4D97-AF65-F5344CB8AC3E}">
        <p14:creationId xmlns:p14="http://schemas.microsoft.com/office/powerpoint/2010/main" val="661751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ítulo_01">
    <p:spTree>
      <p:nvGrpSpPr>
        <p:cNvPr id="1" name=""/>
        <p:cNvGrpSpPr/>
        <p:nvPr/>
      </p:nvGrpSpPr>
      <p:grpSpPr>
        <a:xfrm>
          <a:off x="0" y="0"/>
          <a:ext cx="0" cy="0"/>
          <a:chOff x="0" y="0"/>
          <a:chExt cx="0" cy="0"/>
        </a:xfrm>
      </p:grpSpPr>
      <p:sp>
        <p:nvSpPr>
          <p:cNvPr id="10" name="Forma libre: Forma 9">
            <a:extLst>
              <a:ext uri="{FF2B5EF4-FFF2-40B4-BE49-F238E27FC236}">
                <a16:creationId xmlns:a16="http://schemas.microsoft.com/office/drawing/2014/main" id="{B305EBB3-0F16-4B63-82ED-191AB224B8E2}"/>
              </a:ext>
            </a:extLst>
          </p:cNvPr>
          <p:cNvSpPr/>
          <p:nvPr userDrawn="1"/>
        </p:nvSpPr>
        <p:spPr>
          <a:xfrm>
            <a:off x="6676569"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2" name="Marcador de posición de imagen 11">
            <a:extLst>
              <a:ext uri="{FF2B5EF4-FFF2-40B4-BE49-F238E27FC236}">
                <a16:creationId xmlns:a16="http://schemas.microsoft.com/office/drawing/2014/main" id="{1A440F4A-C2AF-406D-B420-CCF52F447AC1}"/>
              </a:ext>
            </a:extLst>
          </p:cNvPr>
          <p:cNvSpPr>
            <a:spLocks noGrp="1"/>
          </p:cNvSpPr>
          <p:nvPr>
            <p:ph type="pic" sz="quarter" idx="10" hasCustomPrompt="1"/>
          </p:nvPr>
        </p:nvSpPr>
        <p:spPr>
          <a:xfrm>
            <a:off x="-1" y="0"/>
            <a:ext cx="6676568" cy="6858000"/>
          </a:xfrm>
        </p:spPr>
        <p:txBody>
          <a:bodyPr rtlCol="0" anchor="ctr" anchorCtr="1">
            <a:normAutofit/>
          </a:bodyPr>
          <a:lstStyle>
            <a:lvl1pPr marL="0" indent="0">
              <a:buNone/>
              <a:defRPr sz="2400">
                <a:solidFill>
                  <a:schemeClr val="bg1"/>
                </a:solidFill>
              </a:defRPr>
            </a:lvl1pPr>
          </a:lstStyle>
          <a:p>
            <a:pPr rtl="0"/>
            <a:r>
              <a:rPr lang="es-ES" noProof="0"/>
              <a:t>Insertar imagen</a:t>
            </a:r>
          </a:p>
        </p:txBody>
      </p:sp>
      <p:sp>
        <p:nvSpPr>
          <p:cNvPr id="2" name="Título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rtl="0"/>
            <a:r>
              <a:rPr lang="es-ES" noProof="0"/>
              <a:t>TÍTULO</a:t>
            </a:r>
          </a:p>
        </p:txBody>
      </p:sp>
      <p:sp>
        <p:nvSpPr>
          <p:cNvPr id="3" name="Subtítulo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rtl="0"/>
            <a:r>
              <a:rPr lang="es-ES" noProof="0"/>
              <a:t>Subtítulo</a:t>
            </a:r>
          </a:p>
        </p:txBody>
      </p:sp>
      <p:grpSp>
        <p:nvGrpSpPr>
          <p:cNvPr id="6" name="Grupo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Elipse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Elipse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Elipse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Elipse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Tree>
    <p:extLst>
      <p:ext uri="{BB962C8B-B14F-4D97-AF65-F5344CB8AC3E}">
        <p14:creationId xmlns:p14="http://schemas.microsoft.com/office/powerpoint/2010/main" val="124204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s-ES" noProof="0"/>
              <a:t>Haga clic para modificar el estilo de título del patrón</a:t>
            </a:r>
          </a:p>
        </p:txBody>
      </p:sp>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Tree>
    <p:extLst>
      <p:ext uri="{BB962C8B-B14F-4D97-AF65-F5344CB8AC3E}">
        <p14:creationId xmlns:p14="http://schemas.microsoft.com/office/powerpoint/2010/main" val="150809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Imágenes_Texto importante 01">
    <p:spTree>
      <p:nvGrpSpPr>
        <p:cNvPr id="1" name=""/>
        <p:cNvGrpSpPr/>
        <p:nvPr/>
      </p:nvGrpSpPr>
      <p:grpSpPr>
        <a:xfrm>
          <a:off x="0" y="0"/>
          <a:ext cx="0" cy="0"/>
          <a:chOff x="0" y="0"/>
          <a:chExt cx="0" cy="0"/>
        </a:xfrm>
      </p:grpSpPr>
      <p:sp>
        <p:nvSpPr>
          <p:cNvPr id="17" name="Marcador de posición de imagen 16">
            <a:extLst>
              <a:ext uri="{FF2B5EF4-FFF2-40B4-BE49-F238E27FC236}">
                <a16:creationId xmlns:a16="http://schemas.microsoft.com/office/drawing/2014/main" id="{D935D313-376E-4CA0-9732-D0CACCC07FAD}"/>
              </a:ext>
            </a:extLst>
          </p:cNvPr>
          <p:cNvSpPr>
            <a:spLocks noGrp="1"/>
          </p:cNvSpPr>
          <p:nvPr>
            <p:ph type="pic" sz="quarter" idx="13" hasCustomPrompt="1"/>
          </p:nvPr>
        </p:nvSpPr>
        <p:spPr>
          <a:xfrm>
            <a:off x="6464300" y="0"/>
            <a:ext cx="5727700" cy="6858000"/>
          </a:xfrm>
          <a:custGeom>
            <a:avLst/>
            <a:gdLst>
              <a:gd name="connsiteX0" fmla="*/ 1708150 w 5727700"/>
              <a:gd name="connsiteY0" fmla="*/ 0 h 6858000"/>
              <a:gd name="connsiteX1" fmla="*/ 5727700 w 5727700"/>
              <a:gd name="connsiteY1" fmla="*/ 0 h 6858000"/>
              <a:gd name="connsiteX2" fmla="*/ 5727700 w 5727700"/>
              <a:gd name="connsiteY2" fmla="*/ 6858000 h 6858000"/>
              <a:gd name="connsiteX3" fmla="*/ 0 w 5727700"/>
              <a:gd name="connsiteY3" fmla="*/ 6858000 h 6858000"/>
              <a:gd name="connsiteX4" fmla="*/ 0 w 5727700"/>
              <a:gd name="connsiteY4" fmla="*/ 68326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00" h="6858000">
                <a:moveTo>
                  <a:pt x="1708150" y="0"/>
                </a:moveTo>
                <a:lnTo>
                  <a:pt x="5727700" y="0"/>
                </a:lnTo>
                <a:lnTo>
                  <a:pt x="5727700" y="6858000"/>
                </a:lnTo>
                <a:lnTo>
                  <a:pt x="0" y="6858000"/>
                </a:lnTo>
                <a:lnTo>
                  <a:pt x="0" y="6832600"/>
                </a:lnTo>
                <a:close/>
              </a:path>
            </a:pathLst>
          </a:custGeom>
        </p:spPr>
        <p:txBody>
          <a:bodyPr vert="horz" wrap="square" lIns="91440" tIns="45720" rIns="91440" bIns="45720" rtlCol="0" anchor="ctr" anchorCtr="1">
            <a:noAutofit/>
          </a:bodyPr>
          <a:lstStyle>
            <a:lvl1pPr marL="0" indent="0">
              <a:buNone/>
              <a:defRPr lang="en-GB" sz="1800"/>
            </a:lvl1pPr>
          </a:lstStyle>
          <a:p>
            <a:pPr marL="228600" lvl="0" indent="-228600" algn="ctr" rtl="0"/>
            <a:r>
              <a:rPr lang="es-ES" noProof="0"/>
              <a:t>Insertar imagen</a:t>
            </a:r>
          </a:p>
        </p:txBody>
      </p:sp>
      <p:sp>
        <p:nvSpPr>
          <p:cNvPr id="12" name="Marcador de posición de imagen 11">
            <a:extLst>
              <a:ext uri="{FF2B5EF4-FFF2-40B4-BE49-F238E27FC236}">
                <a16:creationId xmlns:a16="http://schemas.microsoft.com/office/drawing/2014/main" id="{83A2DEF1-03FF-475D-994A-6FC6FB1414FB}"/>
              </a:ext>
            </a:extLst>
          </p:cNvPr>
          <p:cNvSpPr>
            <a:spLocks noGrp="1"/>
          </p:cNvSpPr>
          <p:nvPr>
            <p:ph type="pic" sz="quarter" idx="12" hasCustomPrompt="1"/>
          </p:nvPr>
        </p:nvSpPr>
        <p:spPr>
          <a:xfrm>
            <a:off x="0" y="0"/>
            <a:ext cx="8087304" cy="6858000"/>
          </a:xfrm>
          <a:custGeom>
            <a:avLst/>
            <a:gdLst>
              <a:gd name="connsiteX0" fmla="*/ 0 w 8087304"/>
              <a:gd name="connsiteY0" fmla="*/ 0 h 6858000"/>
              <a:gd name="connsiteX1" fmla="*/ 8087304 w 8087304"/>
              <a:gd name="connsiteY1" fmla="*/ 0 h 6858000"/>
              <a:gd name="connsiteX2" fmla="*/ 8087304 w 8087304"/>
              <a:gd name="connsiteY2" fmla="*/ 7620 h 6858000"/>
              <a:gd name="connsiteX3" fmla="*/ 6368365 w 8087304"/>
              <a:gd name="connsiteY3" fmla="*/ 6858000 h 6858000"/>
              <a:gd name="connsiteX4" fmla="*/ 0 w 808730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304" h="6858000">
                <a:moveTo>
                  <a:pt x="0" y="0"/>
                </a:moveTo>
                <a:lnTo>
                  <a:pt x="8087304" y="0"/>
                </a:lnTo>
                <a:lnTo>
                  <a:pt x="8087304" y="7620"/>
                </a:lnTo>
                <a:lnTo>
                  <a:pt x="6368365" y="6858000"/>
                </a:lnTo>
                <a:lnTo>
                  <a:pt x="0" y="6858000"/>
                </a:lnTo>
                <a:close/>
              </a:path>
            </a:pathLst>
          </a:custGeom>
        </p:spPr>
        <p:txBody>
          <a:bodyPr wrap="square" rtlCol="0" anchor="ctr" anchorCtr="1">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lvl1pPr>
          </a:lstStyle>
          <a:p>
            <a:pPr marL="285750" marR="0" lvl="0" indent="-285750" algn="ctr" defTabSz="914400" rtl="0" eaLnBrk="1" fontAlgn="auto" latinLnBrk="0" hangingPunct="1">
              <a:lnSpc>
                <a:spcPct val="90000"/>
              </a:lnSpc>
              <a:spcBef>
                <a:spcPts val="1000"/>
              </a:spcBef>
              <a:spcAft>
                <a:spcPts val="0"/>
              </a:spcAft>
              <a:buClrTx/>
              <a:buSzTx/>
              <a:tabLst/>
              <a:defRPr/>
            </a:pPr>
            <a:r>
              <a:rPr lang="es-ES" noProof="0"/>
              <a:t>Insertar imagen</a:t>
            </a:r>
          </a:p>
        </p:txBody>
      </p:sp>
      <p:sp>
        <p:nvSpPr>
          <p:cNvPr id="13" name="Marcador de posición de texto 12">
            <a:extLst>
              <a:ext uri="{FF2B5EF4-FFF2-40B4-BE49-F238E27FC236}">
                <a16:creationId xmlns:a16="http://schemas.microsoft.com/office/drawing/2014/main" id="{B48BA177-B717-42B2-884C-04576C20342D}"/>
              </a:ext>
            </a:extLst>
          </p:cNvPr>
          <p:cNvSpPr>
            <a:spLocks noGrp="1"/>
          </p:cNvSpPr>
          <p:nvPr>
            <p:ph type="body" sz="quarter" idx="11" hasCustomPrompt="1"/>
          </p:nvPr>
        </p:nvSpPr>
        <p:spPr>
          <a:xfrm>
            <a:off x="785586" y="5047107"/>
            <a:ext cx="5005614" cy="1005840"/>
          </a:xfrm>
        </p:spPr>
        <p:txBody>
          <a:bodyPr vert="horz" wrap="square" lIns="0" tIns="45720" rIns="0" bIns="45720" rtlCol="0" anchor="t">
            <a:noAutofit/>
          </a:bodyPr>
          <a:lstStyle>
            <a:lvl1pPr marL="0" indent="0">
              <a:buNone/>
              <a:defRPr lang="en-US" sz="1600" dirty="0" smtClean="0">
                <a:solidFill>
                  <a:schemeClr val="tx1"/>
                </a:solidFill>
                <a:latin typeface="+mn-lt"/>
                <a:ea typeface="+mj-ea"/>
                <a:cs typeface="+mj-cs"/>
              </a:defRPr>
            </a:lvl1pPr>
          </a:lstStyle>
          <a:p>
            <a:pPr marL="57150" lvl="0" indent="-285750" rtl="0">
              <a:lnSpc>
                <a:spcPct val="100000"/>
              </a:lnSpc>
              <a:spcBef>
                <a:spcPct val="0"/>
              </a:spcBef>
            </a:pPr>
            <a:r>
              <a:rPr lang="es-ES" noProof="0"/>
              <a:t>Editar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785586" y="4081468"/>
            <a:ext cx="5005614" cy="822960"/>
          </a:xfrm>
        </p:spPr>
        <p:txBody>
          <a:bodyPr vert="horz" wrap="square" lIns="0" tIns="45720" rIns="91440" bIns="45720" rtlCol="0" anchor="t">
            <a:noAutofit/>
          </a:bodyPr>
          <a:lstStyle>
            <a:lvl1pPr marL="0" indent="0">
              <a:buFont typeface="Arial" panose="020B0604020202020204" pitchFamily="34" charset="0"/>
              <a:buNone/>
              <a:defRPr lang="en-GB" sz="2400" dirty="0">
                <a:solidFill>
                  <a:schemeClr val="tx1"/>
                </a:solidFill>
                <a:latin typeface="Corbel" panose="020B0503020204020204" pitchFamily="34" charset="0"/>
              </a:defRPr>
            </a:lvl1pPr>
          </a:lstStyle>
          <a:p>
            <a:pPr marL="0" lvl="0" rtl="0">
              <a:lnSpc>
                <a:spcPct val="100000"/>
              </a:lnSpc>
            </a:pPr>
            <a:r>
              <a:rPr lang="es-ES" noProof="0"/>
              <a:t>Haga clic para modificar el estilo de título del patrón</a:t>
            </a:r>
          </a:p>
        </p:txBody>
      </p:sp>
      <p:sp>
        <p:nvSpPr>
          <p:cNvPr id="20" name="Marcador de número de diapositiva 7">
            <a:extLst>
              <a:ext uri="{FF2B5EF4-FFF2-40B4-BE49-F238E27FC236}">
                <a16:creationId xmlns:a16="http://schemas.microsoft.com/office/drawing/2014/main" id="{1CEA3362-50AD-4D98-92C4-DA1D8C857A75}"/>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7914178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5F3686C7-DF83-47D9-A485-35F4F1D36A69}"/>
              </a:ext>
            </a:extLst>
          </p:cNvPr>
          <p:cNvGrpSpPr/>
          <p:nvPr userDrawn="1"/>
        </p:nvGrpSpPr>
        <p:grpSpPr>
          <a:xfrm>
            <a:off x="0" y="6086479"/>
            <a:ext cx="12192000" cy="600974"/>
            <a:chOff x="0" y="6086479"/>
            <a:chExt cx="12192000" cy="600974"/>
          </a:xfrm>
        </p:grpSpPr>
        <p:sp>
          <p:nvSpPr>
            <p:cNvPr id="4" name="Rectángulo 3">
              <a:extLst>
                <a:ext uri="{FF2B5EF4-FFF2-40B4-BE49-F238E27FC236}">
                  <a16:creationId xmlns:a16="http://schemas.microsoft.com/office/drawing/2014/main" id="{790B36CF-9391-49E9-B599-8B724B6EF267}"/>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6" name="Elipse 5">
              <a:extLst>
                <a:ext uri="{FF2B5EF4-FFF2-40B4-BE49-F238E27FC236}">
                  <a16:creationId xmlns:a16="http://schemas.microsoft.com/office/drawing/2014/main" id="{468CE156-5D60-42B0-A4F9-33FA85537807}"/>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5" name="Marcador de número de diapositiva 7">
            <a:extLst>
              <a:ext uri="{FF2B5EF4-FFF2-40B4-BE49-F238E27FC236}">
                <a16:creationId xmlns:a16="http://schemas.microsoft.com/office/drawing/2014/main" id="{9E4521A1-4C9D-4795-B551-D151E8856AA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5403706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sp>
        <p:nvSpPr>
          <p:cNvPr id="9" name="Marcador de posición de imagen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s-ES" noProof="0"/>
              <a:t>Insertar imagen</a:t>
            </a:r>
          </a:p>
        </p:txBody>
      </p:sp>
      <p:sp>
        <p:nvSpPr>
          <p:cNvPr id="10" name="Título 1">
            <a:extLst>
              <a:ext uri="{FF2B5EF4-FFF2-40B4-BE49-F238E27FC236}">
                <a16:creationId xmlns:a16="http://schemas.microsoft.com/office/drawing/2014/main" id="{A75C086E-F523-4C77-938F-0DB6203DBC43}"/>
              </a:ext>
            </a:extLst>
          </p:cNvPr>
          <p:cNvSpPr>
            <a:spLocks noGrp="1"/>
          </p:cNvSpPr>
          <p:nvPr>
            <p:ph type="ctrTitle" hasCustomPrompt="1"/>
          </p:nvPr>
        </p:nvSpPr>
        <p:spPr>
          <a:xfrm>
            <a:off x="691080" y="2139696"/>
            <a:ext cx="5578995" cy="879928"/>
          </a:xfrm>
        </p:spPr>
        <p:txBody>
          <a:bodyPr vert="horz" lIns="91440" tIns="45720" rIns="91440" bIns="45720" rtlCol="0" anchor="ctr" anchorCtr="0">
            <a:noAutofit/>
          </a:bodyPr>
          <a:lstStyle>
            <a:lvl1pPr algn="l">
              <a:defRPr lang="en-GB" b="0" dirty="0">
                <a:solidFill>
                  <a:schemeClr val="bg1"/>
                </a:solidFill>
              </a:defRPr>
            </a:lvl1pPr>
          </a:lstStyle>
          <a:p>
            <a:pPr marL="0" lvl="0" algn="ctr" rtl="0"/>
            <a:r>
              <a:rPr lang="es-ES" noProof="0"/>
              <a:t>TÍTULO</a:t>
            </a:r>
          </a:p>
        </p:txBody>
      </p:sp>
      <p:sp>
        <p:nvSpPr>
          <p:cNvPr id="17" name="Marcador de texto 4">
            <a:extLst>
              <a:ext uri="{FF2B5EF4-FFF2-40B4-BE49-F238E27FC236}">
                <a16:creationId xmlns:a16="http://schemas.microsoft.com/office/drawing/2014/main" id="{B293AB9F-7C1D-4A06-9F42-4FD67BF2739F}"/>
              </a:ext>
            </a:extLst>
          </p:cNvPr>
          <p:cNvSpPr>
            <a:spLocks noGrp="1"/>
          </p:cNvSpPr>
          <p:nvPr>
            <p:ph type="body" sz="quarter" idx="15" hasCustomPrompt="1"/>
          </p:nvPr>
        </p:nvSpPr>
        <p:spPr>
          <a:xfrm>
            <a:off x="1359075" y="3653097"/>
            <a:ext cx="3695206" cy="276999"/>
          </a:xfrm>
        </p:spPr>
        <p:txBody>
          <a:bodyPr lIns="0" rtlCol="0" anchor="ctr">
            <a:noAutofit/>
          </a:bodyPr>
          <a:lstStyle>
            <a:lvl1pPr marL="0" indent="0">
              <a:lnSpc>
                <a:spcPct val="100000"/>
              </a:lnSpc>
              <a:buNone/>
              <a:defRPr sz="1800" spc="0">
                <a:solidFill>
                  <a:schemeClr val="bg1"/>
                </a:solidFill>
              </a:defRPr>
            </a:lvl1pPr>
          </a:lstStyle>
          <a:p>
            <a:pPr lvl="0" rtl="0"/>
            <a:r>
              <a:rPr lang="es-ES" noProof="0"/>
              <a:t>Nombre</a:t>
            </a:r>
          </a:p>
        </p:txBody>
      </p:sp>
      <p:sp>
        <p:nvSpPr>
          <p:cNvPr id="18" name="Marcador de texto 4">
            <a:extLst>
              <a:ext uri="{FF2B5EF4-FFF2-40B4-BE49-F238E27FC236}">
                <a16:creationId xmlns:a16="http://schemas.microsoft.com/office/drawing/2014/main" id="{224AF9FB-5C6E-4050-AE8D-3B218C0F1DAE}"/>
              </a:ext>
            </a:extLst>
          </p:cNvPr>
          <p:cNvSpPr>
            <a:spLocks noGrp="1"/>
          </p:cNvSpPr>
          <p:nvPr>
            <p:ph type="body" sz="quarter" idx="16" hasCustomPrompt="1"/>
          </p:nvPr>
        </p:nvSpPr>
        <p:spPr>
          <a:xfrm>
            <a:off x="1359075" y="4392151"/>
            <a:ext cx="3695206" cy="276999"/>
          </a:xfrm>
        </p:spPr>
        <p:txBody>
          <a:bodyPr lIns="0" rtlCol="0" anchor="ctr">
            <a:noAutofit/>
          </a:bodyPr>
          <a:lstStyle>
            <a:lvl1pPr marL="0" indent="0">
              <a:lnSpc>
                <a:spcPct val="100000"/>
              </a:lnSpc>
              <a:buNone/>
              <a:defRPr sz="1800" spc="0">
                <a:solidFill>
                  <a:schemeClr val="bg1"/>
                </a:solidFill>
              </a:defRPr>
            </a:lvl1pPr>
          </a:lstStyle>
          <a:p>
            <a:pPr lvl="0" rtl="0"/>
            <a:r>
              <a:rPr lang="es-ES" noProof="0"/>
              <a:t>Teléfono</a:t>
            </a:r>
          </a:p>
        </p:txBody>
      </p:sp>
      <p:sp>
        <p:nvSpPr>
          <p:cNvPr id="19" name="Marcador de texto 4">
            <a:extLst>
              <a:ext uri="{FF2B5EF4-FFF2-40B4-BE49-F238E27FC236}">
                <a16:creationId xmlns:a16="http://schemas.microsoft.com/office/drawing/2014/main" id="{68A48B85-2E0B-42B6-AB4A-1302D3C828F5}"/>
              </a:ext>
            </a:extLst>
          </p:cNvPr>
          <p:cNvSpPr>
            <a:spLocks noGrp="1"/>
          </p:cNvSpPr>
          <p:nvPr>
            <p:ph type="body" sz="quarter" idx="17" hasCustomPrompt="1"/>
          </p:nvPr>
        </p:nvSpPr>
        <p:spPr>
          <a:xfrm>
            <a:off x="1359075" y="5131205"/>
            <a:ext cx="3695206" cy="276999"/>
          </a:xfrm>
        </p:spPr>
        <p:txBody>
          <a:bodyPr lIns="0" rtlCol="0" anchor="ctr">
            <a:noAutofit/>
          </a:bodyPr>
          <a:lstStyle>
            <a:lvl1pPr marL="0" indent="0">
              <a:lnSpc>
                <a:spcPct val="100000"/>
              </a:lnSpc>
              <a:buNone/>
              <a:defRPr sz="1800" spc="0">
                <a:solidFill>
                  <a:schemeClr val="bg1"/>
                </a:solidFill>
              </a:defRPr>
            </a:lvl1pPr>
          </a:lstStyle>
          <a:p>
            <a:pPr lvl="0" rtl="0"/>
            <a:r>
              <a:rPr lang="es-ES" noProof="0"/>
              <a:t>Correo electrónico</a:t>
            </a:r>
          </a:p>
        </p:txBody>
      </p:sp>
      <p:sp>
        <p:nvSpPr>
          <p:cNvPr id="20" name="Marcador de texto 4">
            <a:extLst>
              <a:ext uri="{FF2B5EF4-FFF2-40B4-BE49-F238E27FC236}">
                <a16:creationId xmlns:a16="http://schemas.microsoft.com/office/drawing/2014/main" id="{9244D33F-3A47-4DE3-8198-7AC5316E31E6}"/>
              </a:ext>
            </a:extLst>
          </p:cNvPr>
          <p:cNvSpPr>
            <a:spLocks noGrp="1"/>
          </p:cNvSpPr>
          <p:nvPr>
            <p:ph type="body" sz="quarter" idx="18" hasCustomPrompt="1"/>
          </p:nvPr>
        </p:nvSpPr>
        <p:spPr>
          <a:xfrm>
            <a:off x="1359075" y="5870258"/>
            <a:ext cx="3695206" cy="276999"/>
          </a:xfrm>
        </p:spPr>
        <p:txBody>
          <a:bodyPr lIns="0" rtlCol="0" anchor="ctr">
            <a:noAutofit/>
          </a:bodyPr>
          <a:lstStyle>
            <a:lvl1pPr marL="0" indent="0">
              <a:lnSpc>
                <a:spcPct val="100000"/>
              </a:lnSpc>
              <a:buNone/>
              <a:defRPr sz="1800" spc="0">
                <a:solidFill>
                  <a:schemeClr val="bg1"/>
                </a:solidFill>
              </a:defRPr>
            </a:lvl1pPr>
          </a:lstStyle>
          <a:p>
            <a:pPr lvl="0" rtl="0"/>
            <a:r>
              <a:rPr lang="es-ES" noProof="0"/>
              <a:t>Sitio web</a:t>
            </a:r>
          </a:p>
        </p:txBody>
      </p:sp>
      <p:sp>
        <p:nvSpPr>
          <p:cNvPr id="3" name="Marcador de contenido 2">
            <a:extLst>
              <a:ext uri="{FF2B5EF4-FFF2-40B4-BE49-F238E27FC236}">
                <a16:creationId xmlns:a16="http://schemas.microsoft.com/office/drawing/2014/main" id="{8F220C8B-2E18-4D91-A806-6C7C3940B00F}"/>
              </a:ext>
            </a:extLst>
          </p:cNvPr>
          <p:cNvSpPr>
            <a:spLocks noGrp="1" noChangeAspect="1"/>
          </p:cNvSpPr>
          <p:nvPr>
            <p:ph sz="quarter" idx="19" hasCustomPrompt="1"/>
          </p:nvPr>
        </p:nvSpPr>
        <p:spPr>
          <a:xfrm>
            <a:off x="691080" y="4295744"/>
            <a:ext cx="469813" cy="469812"/>
          </a:xfrm>
          <a:prstGeom prst="ellipse">
            <a:avLst/>
          </a:prstGeom>
          <a:noFill/>
          <a:ln>
            <a:noFill/>
          </a:ln>
        </p:spPr>
        <p:txBody>
          <a:bodyPr lIns="0" tIns="0" rIns="0" bIns="0" rtlCol="0" anchor="ctr">
            <a:noAutofit/>
          </a:bodyPr>
          <a:lstStyle>
            <a:lvl1pPr marL="0" indent="0" algn="ctr">
              <a:buNone/>
              <a:defRPr sz="1050">
                <a:solidFill>
                  <a:schemeClr val="tx1"/>
                </a:solidFill>
              </a:defRPr>
            </a:lvl1pPr>
          </a:lstStyle>
          <a:p>
            <a:pPr lvl="0" rtl="0"/>
            <a:r>
              <a:rPr lang="es-ES" noProof="0"/>
              <a:t>Icono</a:t>
            </a:r>
          </a:p>
        </p:txBody>
      </p:sp>
      <p:sp>
        <p:nvSpPr>
          <p:cNvPr id="28" name="Marcador de contenido 2">
            <a:extLst>
              <a:ext uri="{FF2B5EF4-FFF2-40B4-BE49-F238E27FC236}">
                <a16:creationId xmlns:a16="http://schemas.microsoft.com/office/drawing/2014/main" id="{3D1C5933-D103-4989-B652-C7B692341BC3}"/>
              </a:ext>
            </a:extLst>
          </p:cNvPr>
          <p:cNvSpPr>
            <a:spLocks noGrp="1" noChangeAspect="1"/>
          </p:cNvSpPr>
          <p:nvPr>
            <p:ph sz="quarter" idx="20" hasCustomPrompt="1"/>
          </p:nvPr>
        </p:nvSpPr>
        <p:spPr>
          <a:xfrm>
            <a:off x="691080" y="5034798"/>
            <a:ext cx="469813" cy="469812"/>
          </a:xfrm>
          <a:prstGeom prst="ellipse">
            <a:avLst/>
          </a:prstGeom>
          <a:noFill/>
          <a:ln>
            <a:noFill/>
          </a:ln>
        </p:spPr>
        <p:txBody>
          <a:bodyPr lIns="0" tIns="0" rIns="0" bIns="0" rtlCol="0" anchor="ctr">
            <a:noAutofit/>
          </a:bodyPr>
          <a:lstStyle>
            <a:lvl1pPr marL="0" indent="0" algn="ctr">
              <a:buNone/>
              <a:defRPr sz="1050">
                <a:solidFill>
                  <a:schemeClr val="tx1"/>
                </a:solidFill>
              </a:defRPr>
            </a:lvl1pPr>
          </a:lstStyle>
          <a:p>
            <a:pPr lvl="0" rtl="0"/>
            <a:r>
              <a:rPr lang="es-ES" noProof="0"/>
              <a:t>Icono</a:t>
            </a:r>
          </a:p>
        </p:txBody>
      </p:sp>
      <p:sp>
        <p:nvSpPr>
          <p:cNvPr id="29" name="Marcador de contenido 2">
            <a:extLst>
              <a:ext uri="{FF2B5EF4-FFF2-40B4-BE49-F238E27FC236}">
                <a16:creationId xmlns:a16="http://schemas.microsoft.com/office/drawing/2014/main" id="{A80EBF65-A9A1-4724-B962-DB9B79A924AA}"/>
              </a:ext>
            </a:extLst>
          </p:cNvPr>
          <p:cNvSpPr>
            <a:spLocks noGrp="1" noChangeAspect="1"/>
          </p:cNvSpPr>
          <p:nvPr>
            <p:ph sz="quarter" idx="21" hasCustomPrompt="1"/>
          </p:nvPr>
        </p:nvSpPr>
        <p:spPr>
          <a:xfrm>
            <a:off x="691080" y="5773851"/>
            <a:ext cx="469813" cy="469812"/>
          </a:xfrm>
          <a:prstGeom prst="ellipse">
            <a:avLst/>
          </a:prstGeom>
          <a:noFill/>
          <a:ln>
            <a:noFill/>
          </a:ln>
        </p:spPr>
        <p:txBody>
          <a:bodyPr lIns="0" tIns="0" rIns="0" bIns="0" rtlCol="0" anchor="ctr">
            <a:noAutofit/>
          </a:bodyPr>
          <a:lstStyle>
            <a:lvl1pPr marL="0" indent="0" algn="ctr">
              <a:buNone/>
              <a:defRPr sz="1050">
                <a:solidFill>
                  <a:schemeClr val="tx1"/>
                </a:solidFill>
              </a:defRPr>
            </a:lvl1pPr>
          </a:lstStyle>
          <a:p>
            <a:pPr lvl="0" rtl="0"/>
            <a:r>
              <a:rPr lang="es-ES" noProof="0"/>
              <a:t>Icono</a:t>
            </a:r>
          </a:p>
        </p:txBody>
      </p:sp>
      <p:sp>
        <p:nvSpPr>
          <p:cNvPr id="30" name="Marcador de contenido 2">
            <a:extLst>
              <a:ext uri="{FF2B5EF4-FFF2-40B4-BE49-F238E27FC236}">
                <a16:creationId xmlns:a16="http://schemas.microsoft.com/office/drawing/2014/main" id="{06251342-E6E3-4C57-A0A9-C7BB3DCAE115}"/>
              </a:ext>
            </a:extLst>
          </p:cNvPr>
          <p:cNvSpPr>
            <a:spLocks noGrp="1" noChangeAspect="1"/>
          </p:cNvSpPr>
          <p:nvPr>
            <p:ph sz="quarter" idx="22" hasCustomPrompt="1"/>
          </p:nvPr>
        </p:nvSpPr>
        <p:spPr>
          <a:xfrm>
            <a:off x="691080" y="3556690"/>
            <a:ext cx="469813" cy="469812"/>
          </a:xfrm>
          <a:prstGeom prst="ellipse">
            <a:avLst/>
          </a:prstGeom>
          <a:noFill/>
          <a:ln>
            <a:noFill/>
          </a:ln>
        </p:spPr>
        <p:txBody>
          <a:bodyPr lIns="0" tIns="0" rIns="0" bIns="0" rtlCol="0" anchor="ctr">
            <a:noAutofit/>
          </a:bodyPr>
          <a:lstStyle>
            <a:lvl1pPr marL="0" indent="0" algn="ctr">
              <a:buNone/>
              <a:defRPr sz="1050">
                <a:solidFill>
                  <a:schemeClr val="tx1"/>
                </a:solidFill>
              </a:defRPr>
            </a:lvl1pPr>
          </a:lstStyle>
          <a:p>
            <a:pPr lvl="0" rtl="0"/>
            <a:r>
              <a:rPr lang="es-ES" noProof="0"/>
              <a:t>Icono</a:t>
            </a:r>
          </a:p>
        </p:txBody>
      </p:sp>
    </p:spTree>
    <p:extLst>
      <p:ext uri="{BB962C8B-B14F-4D97-AF65-F5344CB8AC3E}">
        <p14:creationId xmlns:p14="http://schemas.microsoft.com/office/powerpoint/2010/main" val="41693542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rtl="0"/>
            <a:r>
              <a:rPr lang="es-ES" noProof="0"/>
              <a:t>TÍTULO</a:t>
            </a:r>
          </a:p>
        </p:txBody>
      </p:sp>
      <p:sp>
        <p:nvSpPr>
          <p:cNvPr id="3" name="Subtítulo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rtl="0"/>
            <a:r>
              <a:rPr lang="es-ES" noProof="0"/>
              <a:t>Subtítulo</a:t>
            </a:r>
          </a:p>
        </p:txBody>
      </p:sp>
      <p:grpSp>
        <p:nvGrpSpPr>
          <p:cNvPr id="6" name="Grupo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Elipse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Elipse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Elipse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Elipse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13" name="Forma libre: Forma 12">
            <a:extLst>
              <a:ext uri="{FF2B5EF4-FFF2-40B4-BE49-F238E27FC236}">
                <a16:creationId xmlns:a16="http://schemas.microsoft.com/office/drawing/2014/main" id="{5BE10AC4-CBFC-4ECF-92D5-9CE1874F58D7}"/>
              </a:ext>
            </a:extLst>
          </p:cNvPr>
          <p:cNvSpPr/>
          <p:nvPr userDrawn="1"/>
        </p:nvSpPr>
        <p:spPr>
          <a:xfrm>
            <a:off x="0" y="0"/>
            <a:ext cx="8568965"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Tree>
    <p:extLst>
      <p:ext uri="{BB962C8B-B14F-4D97-AF65-F5344CB8AC3E}">
        <p14:creationId xmlns:p14="http://schemas.microsoft.com/office/powerpoint/2010/main" val="2466734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
        <p:nvSpPr>
          <p:cNvPr id="10" name="Forma libre: Forma 9">
            <a:extLst>
              <a:ext uri="{FF2B5EF4-FFF2-40B4-BE49-F238E27FC236}">
                <a16:creationId xmlns:a16="http://schemas.microsoft.com/office/drawing/2014/main" id="{B305EBB3-0F16-4B63-82ED-191AB224B8E2}"/>
              </a:ext>
            </a:extLst>
          </p:cNvPr>
          <p:cNvSpPr/>
          <p:nvPr userDrawn="1"/>
        </p:nvSpPr>
        <p:spPr>
          <a:xfrm>
            <a:off x="4334810"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2" name="Título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rtl="0"/>
            <a:r>
              <a:rPr lang="es-ES" noProof="0"/>
              <a:t>TÍTULO</a:t>
            </a:r>
          </a:p>
        </p:txBody>
      </p:sp>
      <p:sp>
        <p:nvSpPr>
          <p:cNvPr id="3" name="Subtítulo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rtl="0"/>
            <a:r>
              <a:rPr lang="es-ES" noProof="0"/>
              <a:t>Subtítulo</a:t>
            </a:r>
          </a:p>
        </p:txBody>
      </p:sp>
      <p:grpSp>
        <p:nvGrpSpPr>
          <p:cNvPr id="6" name="Grupo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Elipse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Elipse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Elipse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Elipse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Tree>
    <p:extLst>
      <p:ext uri="{BB962C8B-B14F-4D97-AF65-F5344CB8AC3E}">
        <p14:creationId xmlns:p14="http://schemas.microsoft.com/office/powerpoint/2010/main" val="3873491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ítulo y 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s-ES" noProof="0"/>
              <a:t>Haga clic para modificar el estilo de título del patrón</a:t>
            </a:r>
          </a:p>
        </p:txBody>
      </p:sp>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
        <p:nvSpPr>
          <p:cNvPr id="9" name="Marcador de posición de contenido 2">
            <a:extLst>
              <a:ext uri="{FF2B5EF4-FFF2-40B4-BE49-F238E27FC236}">
                <a16:creationId xmlns:a16="http://schemas.microsoft.com/office/drawing/2014/main" id="{C7BBA6D3-FEB9-412B-8FBB-095FC3A60ABF}"/>
              </a:ext>
            </a:extLst>
          </p:cNvPr>
          <p:cNvSpPr>
            <a:spLocks noGrp="1"/>
          </p:cNvSpPr>
          <p:nvPr>
            <p:ph idx="1" hasCustomPrompt="1"/>
          </p:nvPr>
        </p:nvSpPr>
        <p:spPr>
          <a:xfrm>
            <a:off x="633186" y="1825625"/>
            <a:ext cx="10815864" cy="4351338"/>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2010023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s-ES" noProof="0"/>
              <a:t>Haga clic para modificar el estilo de título del patrón</a:t>
            </a:r>
          </a:p>
        </p:txBody>
      </p:sp>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
        <p:nvSpPr>
          <p:cNvPr id="9" name="Marcador de posición de contenido 2">
            <a:extLst>
              <a:ext uri="{FF2B5EF4-FFF2-40B4-BE49-F238E27FC236}">
                <a16:creationId xmlns:a16="http://schemas.microsoft.com/office/drawing/2014/main" id="{64A4F74B-B2CD-407C-865A-037EDFAC9DB0}"/>
              </a:ext>
            </a:extLst>
          </p:cNvPr>
          <p:cNvSpPr>
            <a:spLocks noGrp="1"/>
          </p:cNvSpPr>
          <p:nvPr>
            <p:ph sz="half" idx="1" hasCustomPrompt="1"/>
          </p:nvPr>
        </p:nvSpPr>
        <p:spPr>
          <a:xfrm>
            <a:off x="633186" y="1825625"/>
            <a:ext cx="5386614" cy="435133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0" name="Marcador de posición de contenido 3">
            <a:extLst>
              <a:ext uri="{FF2B5EF4-FFF2-40B4-BE49-F238E27FC236}">
                <a16:creationId xmlns:a16="http://schemas.microsoft.com/office/drawing/2014/main" id="{A2548E2E-973A-4D52-ACB9-BF564F407308}"/>
              </a:ext>
            </a:extLst>
          </p:cNvPr>
          <p:cNvSpPr>
            <a:spLocks noGrp="1"/>
          </p:cNvSpPr>
          <p:nvPr>
            <p:ph sz="half" idx="2" hasCustomPrompt="1"/>
          </p:nvPr>
        </p:nvSpPr>
        <p:spPr>
          <a:xfrm>
            <a:off x="6172200" y="1825625"/>
            <a:ext cx="5276850" cy="435133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10510698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s-ES" noProof="0"/>
              <a:t>Haga clic para modificar el estilo de título del patrón</a:t>
            </a:r>
          </a:p>
        </p:txBody>
      </p:sp>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
        <p:nvSpPr>
          <p:cNvPr id="9" name="Marcador de posición de texto 2">
            <a:extLst>
              <a:ext uri="{FF2B5EF4-FFF2-40B4-BE49-F238E27FC236}">
                <a16:creationId xmlns:a16="http://schemas.microsoft.com/office/drawing/2014/main" id="{10CD1AD0-C8B7-4785-A47D-D822CF4F248F}"/>
              </a:ext>
            </a:extLst>
          </p:cNvPr>
          <p:cNvSpPr>
            <a:spLocks noGrp="1"/>
          </p:cNvSpPr>
          <p:nvPr>
            <p:ph type="body" idx="1" hasCustomPrompt="1"/>
          </p:nvPr>
        </p:nvSpPr>
        <p:spPr>
          <a:xfrm>
            <a:off x="633186" y="1681163"/>
            <a:ext cx="533214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10" name="Marcador de posición de texto 4">
            <a:extLst>
              <a:ext uri="{FF2B5EF4-FFF2-40B4-BE49-F238E27FC236}">
                <a16:creationId xmlns:a16="http://schemas.microsoft.com/office/drawing/2014/main" id="{90A1BBCF-EEF1-4C9A-BA10-9657A79560D3}"/>
              </a:ext>
            </a:extLst>
          </p:cNvPr>
          <p:cNvSpPr>
            <a:spLocks noGrp="1"/>
          </p:cNvSpPr>
          <p:nvPr>
            <p:ph type="body" sz="quarter" idx="3" hasCustomPrompt="1"/>
          </p:nvPr>
        </p:nvSpPr>
        <p:spPr>
          <a:xfrm>
            <a:off x="6172200" y="1681163"/>
            <a:ext cx="527685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11" name="Marcador de posición de contenido 3">
            <a:extLst>
              <a:ext uri="{FF2B5EF4-FFF2-40B4-BE49-F238E27FC236}">
                <a16:creationId xmlns:a16="http://schemas.microsoft.com/office/drawing/2014/main" id="{79F8415A-57A2-4D5C-97B0-E78499CC7C6F}"/>
              </a:ext>
            </a:extLst>
          </p:cNvPr>
          <p:cNvSpPr>
            <a:spLocks noGrp="1"/>
          </p:cNvSpPr>
          <p:nvPr>
            <p:ph sz="half" idx="2" hasCustomPrompt="1"/>
          </p:nvPr>
        </p:nvSpPr>
        <p:spPr>
          <a:xfrm>
            <a:off x="633186" y="2505075"/>
            <a:ext cx="5332147"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2" name="Marcador de posición de contenido 5">
            <a:extLst>
              <a:ext uri="{FF2B5EF4-FFF2-40B4-BE49-F238E27FC236}">
                <a16:creationId xmlns:a16="http://schemas.microsoft.com/office/drawing/2014/main" id="{37A31490-A10D-455A-B515-E26064D0E10A}"/>
              </a:ext>
            </a:extLst>
          </p:cNvPr>
          <p:cNvSpPr>
            <a:spLocks noGrp="1"/>
          </p:cNvSpPr>
          <p:nvPr>
            <p:ph sz="quarter" idx="4" hasCustomPrompt="1"/>
          </p:nvPr>
        </p:nvSpPr>
        <p:spPr>
          <a:xfrm>
            <a:off x="6172200" y="2505075"/>
            <a:ext cx="527685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19490708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ido con leyenda">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
        <p:nvSpPr>
          <p:cNvPr id="9" name="Marcador de posición de texto 3">
            <a:extLst>
              <a:ext uri="{FF2B5EF4-FFF2-40B4-BE49-F238E27FC236}">
                <a16:creationId xmlns:a16="http://schemas.microsoft.com/office/drawing/2014/main" id="{9F5DF135-B773-4FF0-A198-687768159124}"/>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10" name="Marcador de posición de contenido 2">
            <a:extLst>
              <a:ext uri="{FF2B5EF4-FFF2-40B4-BE49-F238E27FC236}">
                <a16:creationId xmlns:a16="http://schemas.microsoft.com/office/drawing/2014/main" id="{4D4BA48E-457A-42FA-BC00-3AE386B38A0C}"/>
              </a:ext>
            </a:extLst>
          </p:cNvPr>
          <p:cNvSpPr>
            <a:spLocks noGrp="1"/>
          </p:cNvSpPr>
          <p:nvPr>
            <p:ph idx="1" hasCustomPrompt="1"/>
          </p:nvPr>
        </p:nvSpPr>
        <p:spPr>
          <a:xfrm>
            <a:off x="5183188" y="987425"/>
            <a:ext cx="6265862"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1" name="Título 1">
            <a:extLst>
              <a:ext uri="{FF2B5EF4-FFF2-40B4-BE49-F238E27FC236}">
                <a16:creationId xmlns:a16="http://schemas.microsoft.com/office/drawing/2014/main" id="{43DF8AE6-3466-400C-B6F1-335DF4DED075}"/>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p>
        </p:txBody>
      </p:sp>
    </p:spTree>
    <p:extLst>
      <p:ext uri="{BB962C8B-B14F-4D97-AF65-F5344CB8AC3E}">
        <p14:creationId xmlns:p14="http://schemas.microsoft.com/office/powerpoint/2010/main" val="3976986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_02">
    <p:spTree>
      <p:nvGrpSpPr>
        <p:cNvPr id="1" name=""/>
        <p:cNvGrpSpPr/>
        <p:nvPr/>
      </p:nvGrpSpPr>
      <p:grpSpPr>
        <a:xfrm>
          <a:off x="0" y="0"/>
          <a:ext cx="0" cy="0"/>
          <a:chOff x="0" y="0"/>
          <a:chExt cx="0" cy="0"/>
        </a:xfrm>
      </p:grpSpPr>
      <p:sp>
        <p:nvSpPr>
          <p:cNvPr id="10" name="Forma libre: Forma 9">
            <a:extLst>
              <a:ext uri="{FF2B5EF4-FFF2-40B4-BE49-F238E27FC236}">
                <a16:creationId xmlns:a16="http://schemas.microsoft.com/office/drawing/2014/main" id="{B305EBB3-0F16-4B63-82ED-191AB224B8E2}"/>
              </a:ext>
            </a:extLst>
          </p:cNvPr>
          <p:cNvSpPr/>
          <p:nvPr userDrawn="1"/>
        </p:nvSpPr>
        <p:spPr>
          <a:xfrm>
            <a:off x="5512953"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2" name="Marcador de posición de imagen 11">
            <a:extLst>
              <a:ext uri="{FF2B5EF4-FFF2-40B4-BE49-F238E27FC236}">
                <a16:creationId xmlns:a16="http://schemas.microsoft.com/office/drawing/2014/main" id="{1A440F4A-C2AF-406D-B420-CCF52F447AC1}"/>
              </a:ext>
            </a:extLst>
          </p:cNvPr>
          <p:cNvSpPr>
            <a:spLocks noGrp="1"/>
          </p:cNvSpPr>
          <p:nvPr>
            <p:ph type="pic" sz="quarter" idx="10" hasCustomPrompt="1"/>
          </p:nvPr>
        </p:nvSpPr>
        <p:spPr>
          <a:xfrm>
            <a:off x="-1" y="0"/>
            <a:ext cx="5504688" cy="6858000"/>
          </a:xfrm>
        </p:spPr>
        <p:txBody>
          <a:bodyPr rtlCol="0" anchor="ctr" anchorCtr="1">
            <a:normAutofit/>
          </a:bodyPr>
          <a:lstStyle>
            <a:lvl1pPr marL="0" indent="0">
              <a:buNone/>
              <a:defRPr sz="2400">
                <a:solidFill>
                  <a:schemeClr val="bg1"/>
                </a:solidFill>
              </a:defRPr>
            </a:lvl1pPr>
          </a:lstStyle>
          <a:p>
            <a:pPr rtl="0"/>
            <a:r>
              <a:rPr lang="es-ES" noProof="0"/>
              <a:t>Insertar imagen</a:t>
            </a:r>
          </a:p>
        </p:txBody>
      </p:sp>
      <p:sp>
        <p:nvSpPr>
          <p:cNvPr id="2" name="Título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rtl="0"/>
            <a:r>
              <a:rPr lang="es-ES" noProof="0"/>
              <a:t>TÍTULO</a:t>
            </a:r>
          </a:p>
        </p:txBody>
      </p:sp>
      <p:sp>
        <p:nvSpPr>
          <p:cNvPr id="3" name="Subtítulo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rtl="0"/>
            <a:r>
              <a:rPr lang="es-ES" noProof="0"/>
              <a:t>Subtítulo</a:t>
            </a:r>
          </a:p>
        </p:txBody>
      </p:sp>
    </p:spTree>
    <p:extLst>
      <p:ext uri="{BB962C8B-B14F-4D97-AF65-F5344CB8AC3E}">
        <p14:creationId xmlns:p14="http://schemas.microsoft.com/office/powerpoint/2010/main" val="12708547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n con leyenda">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
        <p:nvSpPr>
          <p:cNvPr id="9" name="Título 1">
            <a:extLst>
              <a:ext uri="{FF2B5EF4-FFF2-40B4-BE49-F238E27FC236}">
                <a16:creationId xmlns:a16="http://schemas.microsoft.com/office/drawing/2014/main" id="{A3EA16B2-FFAE-4A6E-977D-191BC1DB5B28}"/>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p>
        </p:txBody>
      </p:sp>
      <p:sp>
        <p:nvSpPr>
          <p:cNvPr id="10" name="Marcador de posición de texto 3">
            <a:extLst>
              <a:ext uri="{FF2B5EF4-FFF2-40B4-BE49-F238E27FC236}">
                <a16:creationId xmlns:a16="http://schemas.microsoft.com/office/drawing/2014/main" id="{436B2E80-B2B9-4309-8C9B-11D0B83C4337}"/>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11" name="Marcador de posición de imagen 2">
            <a:extLst>
              <a:ext uri="{FF2B5EF4-FFF2-40B4-BE49-F238E27FC236}">
                <a16:creationId xmlns:a16="http://schemas.microsoft.com/office/drawing/2014/main" id="{03DB89DF-F372-4E54-9DFD-D53E42A2B8E8}"/>
              </a:ext>
            </a:extLst>
          </p:cNvPr>
          <p:cNvSpPr>
            <a:spLocks noGrp="1"/>
          </p:cNvSpPr>
          <p:nvPr>
            <p:ph type="pic" idx="1"/>
          </p:nvPr>
        </p:nvSpPr>
        <p:spPr>
          <a:xfrm>
            <a:off x="5183188" y="457201"/>
            <a:ext cx="6172200" cy="5403850"/>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Tree>
    <p:extLst>
      <p:ext uri="{BB962C8B-B14F-4D97-AF65-F5344CB8AC3E}">
        <p14:creationId xmlns:p14="http://schemas.microsoft.com/office/powerpoint/2010/main" val="4294346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ítulo_03">
    <p:spTree>
      <p:nvGrpSpPr>
        <p:cNvPr id="1" name=""/>
        <p:cNvGrpSpPr/>
        <p:nvPr/>
      </p:nvGrpSpPr>
      <p:grpSpPr>
        <a:xfrm>
          <a:off x="0" y="0"/>
          <a:ext cx="0" cy="0"/>
          <a:chOff x="0" y="0"/>
          <a:chExt cx="0" cy="0"/>
        </a:xfrm>
      </p:grpSpPr>
      <p:sp>
        <p:nvSpPr>
          <p:cNvPr id="7" name="Marcador de posición de imagen 11">
            <a:extLst>
              <a:ext uri="{FF2B5EF4-FFF2-40B4-BE49-F238E27FC236}">
                <a16:creationId xmlns:a16="http://schemas.microsoft.com/office/drawing/2014/main" id="{47CEAAF6-CCA9-40F8-8A3D-FAAD92220D11}"/>
              </a:ext>
            </a:extLst>
          </p:cNvPr>
          <p:cNvSpPr>
            <a:spLocks noGrp="1"/>
          </p:cNvSpPr>
          <p:nvPr>
            <p:ph type="pic" sz="quarter" idx="10" hasCustomPrompt="1"/>
          </p:nvPr>
        </p:nvSpPr>
        <p:spPr>
          <a:xfrm>
            <a:off x="-2" y="0"/>
            <a:ext cx="12192001" cy="6858000"/>
          </a:xfrm>
        </p:spPr>
        <p:txBody>
          <a:bodyPr rtlCol="0" anchor="ctr" anchorCtr="1">
            <a:normAutofit/>
          </a:bodyPr>
          <a:lstStyle>
            <a:lvl1pPr marL="0" indent="0">
              <a:buNone/>
              <a:defRPr sz="2400">
                <a:solidFill>
                  <a:schemeClr val="bg1"/>
                </a:solidFill>
              </a:defRPr>
            </a:lvl1pPr>
          </a:lstStyle>
          <a:p>
            <a:pPr rtl="0"/>
            <a:r>
              <a:rPr lang="es-ES" noProof="0"/>
              <a:t>Insertar imagen</a:t>
            </a:r>
          </a:p>
        </p:txBody>
      </p:sp>
      <p:sp>
        <p:nvSpPr>
          <p:cNvPr id="2" name="Título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316020" y="2404234"/>
            <a:ext cx="5330038" cy="1746504"/>
          </a:xfrm>
        </p:spPr>
        <p:txBody>
          <a:bodyPr vert="horz" lIns="0" tIns="45720" rIns="0" bIns="45720" rtlCol="0" anchor="b" anchorCtr="1">
            <a:noAutofit/>
          </a:bodyPr>
          <a:lstStyle>
            <a:lvl1pPr>
              <a:defRPr lang="en-GB" dirty="0">
                <a:solidFill>
                  <a:schemeClr val="bg1"/>
                </a:solidFill>
              </a:defRPr>
            </a:lvl1pPr>
          </a:lstStyle>
          <a:p>
            <a:pPr marL="0" lvl="0" rtl="0"/>
            <a:r>
              <a:rPr lang="es-ES" noProof="0"/>
              <a:t>TÍTULO</a:t>
            </a:r>
          </a:p>
        </p:txBody>
      </p:sp>
      <p:sp>
        <p:nvSpPr>
          <p:cNvPr id="3" name="Subtítulo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453180" y="4553291"/>
            <a:ext cx="5049510" cy="521208"/>
          </a:xfrm>
        </p:spPr>
        <p:txBody>
          <a:bodyPr vert="horz" lIns="0" tIns="0" rIns="0" bIns="0" rtlCol="0" anchor="t" anchorCtr="1">
            <a:noAutofit/>
          </a:bodyPr>
          <a:lstStyle>
            <a:lvl1pPr marL="0" indent="0">
              <a:lnSpc>
                <a:spcPct val="100000"/>
              </a:lnSpc>
              <a:spcBef>
                <a:spcPts val="0"/>
              </a:spcBef>
              <a:buNone/>
              <a:defRPr lang="en-GB" sz="2000" dirty="0">
                <a:solidFill>
                  <a:schemeClr val="bg1"/>
                </a:solidFill>
              </a:defRPr>
            </a:lvl1pPr>
          </a:lstStyle>
          <a:p>
            <a:pPr lvl="0" rtl="0"/>
            <a:r>
              <a:rPr lang="es-ES" noProof="0"/>
              <a:t>Subtítulo</a:t>
            </a:r>
          </a:p>
        </p:txBody>
      </p:sp>
    </p:spTree>
    <p:extLst>
      <p:ext uri="{BB962C8B-B14F-4D97-AF65-F5344CB8AC3E}">
        <p14:creationId xmlns:p14="http://schemas.microsoft.com/office/powerpoint/2010/main" val="3477175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ncabezado de sección con imagen">
    <p:spTree>
      <p:nvGrpSpPr>
        <p:cNvPr id="1" name=""/>
        <p:cNvGrpSpPr/>
        <p:nvPr/>
      </p:nvGrpSpPr>
      <p:grpSpPr>
        <a:xfrm>
          <a:off x="0" y="0"/>
          <a:ext cx="0" cy="0"/>
          <a:chOff x="0" y="0"/>
          <a:chExt cx="0" cy="0"/>
        </a:xfrm>
      </p:grpSpPr>
      <p:sp>
        <p:nvSpPr>
          <p:cNvPr id="7" name="Marcador de posición de imagen 11">
            <a:extLst>
              <a:ext uri="{FF2B5EF4-FFF2-40B4-BE49-F238E27FC236}">
                <a16:creationId xmlns:a16="http://schemas.microsoft.com/office/drawing/2014/main" id="{AAF32A0B-D38A-4E4A-BD5E-94B671296508}"/>
              </a:ext>
            </a:extLst>
          </p:cNvPr>
          <p:cNvSpPr>
            <a:spLocks noGrp="1"/>
          </p:cNvSpPr>
          <p:nvPr>
            <p:ph type="pic" sz="quarter" idx="10" hasCustomPrompt="1"/>
          </p:nvPr>
        </p:nvSpPr>
        <p:spPr>
          <a:xfrm>
            <a:off x="-2" y="0"/>
            <a:ext cx="12192001" cy="6858000"/>
          </a:xfrm>
        </p:spPr>
        <p:txBody>
          <a:bodyPr rtlCol="0" anchor="ctr" anchorCtr="1">
            <a:normAutofit/>
          </a:bodyPr>
          <a:lstStyle>
            <a:lvl1pPr marL="0" indent="0">
              <a:buNone/>
              <a:defRPr sz="2400">
                <a:solidFill>
                  <a:schemeClr val="tx1"/>
                </a:solidFill>
              </a:defRPr>
            </a:lvl1pPr>
          </a:lstStyle>
          <a:p>
            <a:pPr rtl="0"/>
            <a:r>
              <a:rPr lang="es-ES" noProof="0"/>
              <a:t>Insertar imagen</a:t>
            </a:r>
          </a:p>
        </p:txBody>
      </p:sp>
      <p:sp>
        <p:nvSpPr>
          <p:cNvPr id="2" name="Título 1">
            <a:extLst>
              <a:ext uri="{FF2B5EF4-FFF2-40B4-BE49-F238E27FC236}">
                <a16:creationId xmlns:a16="http://schemas.microsoft.com/office/drawing/2014/main" id="{2DCD3B46-48AB-439D-A981-D3596F977592}"/>
              </a:ext>
            </a:extLst>
          </p:cNvPr>
          <p:cNvSpPr>
            <a:spLocks noGrp="1"/>
          </p:cNvSpPr>
          <p:nvPr>
            <p:ph type="title"/>
          </p:nvPr>
        </p:nvSpPr>
        <p:spPr>
          <a:xfrm>
            <a:off x="4590288" y="2313432"/>
            <a:ext cx="6592824" cy="2852737"/>
          </a:xfrm>
        </p:spPr>
        <p:txBody>
          <a:bodyPr vert="horz" lIns="91440" tIns="45720" rIns="91440" bIns="45720" rtlCol="0" anchor="b">
            <a:noAutofit/>
          </a:bodyPr>
          <a:lstStyle>
            <a:lvl1pPr>
              <a:defRPr lang="en-GB" sz="6000" dirty="0">
                <a:solidFill>
                  <a:schemeClr val="bg1"/>
                </a:solidFill>
              </a:defRPr>
            </a:lvl1pPr>
          </a:lstStyle>
          <a:p>
            <a:pPr lvl="0" rtl="0"/>
            <a:r>
              <a:rPr lang="es-ES" noProof="0"/>
              <a:t>Haga clic para modificar el estilo de título del patrón</a:t>
            </a:r>
          </a:p>
        </p:txBody>
      </p:sp>
      <p:sp>
        <p:nvSpPr>
          <p:cNvPr id="3" name="Marcador de posición de texto 2">
            <a:extLst>
              <a:ext uri="{FF2B5EF4-FFF2-40B4-BE49-F238E27FC236}">
                <a16:creationId xmlns:a16="http://schemas.microsoft.com/office/drawing/2014/main" id="{2728D712-0D13-4ECD-9BEB-B8EE651FF63F}"/>
              </a:ext>
            </a:extLst>
          </p:cNvPr>
          <p:cNvSpPr>
            <a:spLocks noGrp="1"/>
          </p:cNvSpPr>
          <p:nvPr>
            <p:ph type="body" idx="1" hasCustomPrompt="1"/>
          </p:nvPr>
        </p:nvSpPr>
        <p:spPr>
          <a:xfrm>
            <a:off x="4590288" y="5193792"/>
            <a:ext cx="6592824" cy="978408"/>
          </a:xfrm>
        </p:spPr>
        <p:txBody>
          <a:bodyPr vert="horz" lIns="91440" tIns="45720" rIns="91440" bIns="45720" rtlCol="0">
            <a:noAutofit/>
          </a:bodyPr>
          <a:lstStyle>
            <a:lvl1pPr marL="0" indent="0">
              <a:buNone/>
              <a:defRPr lang="en-US" sz="1600">
                <a:solidFill>
                  <a:schemeClr val="bg1"/>
                </a:solidFill>
              </a:defRPr>
            </a:lvl1pPr>
          </a:lstStyle>
          <a:p>
            <a:pPr marL="228600" lvl="0" indent="-228600" rtl="0"/>
            <a:r>
              <a:rPr lang="es-ES" noProof="0"/>
              <a:t>Editar estilos de texto del patrón</a:t>
            </a:r>
          </a:p>
        </p:txBody>
      </p:sp>
    </p:spTree>
    <p:extLst>
      <p:ext uri="{BB962C8B-B14F-4D97-AF65-F5344CB8AC3E}">
        <p14:creationId xmlns:p14="http://schemas.microsoft.com/office/powerpoint/2010/main" val="3411308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1 Contenido_2 columna">
    <p:spTree>
      <p:nvGrpSpPr>
        <p:cNvPr id="1" name=""/>
        <p:cNvGrpSpPr/>
        <p:nvPr/>
      </p:nvGrpSpPr>
      <p:grpSpPr>
        <a:xfrm>
          <a:off x="0" y="0"/>
          <a:ext cx="0" cy="0"/>
          <a:chOff x="0" y="0"/>
          <a:chExt cx="0" cy="0"/>
        </a:xfrm>
      </p:grpSpPr>
      <p:sp>
        <p:nvSpPr>
          <p:cNvPr id="9" name="Marcador de posición de imagen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6836125" y="0"/>
            <a:ext cx="5355875"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s-ES" noProof="0"/>
              <a:t>Insertar imagen</a:t>
            </a:r>
          </a:p>
        </p:txBody>
      </p:sp>
      <p:sp>
        <p:nvSpPr>
          <p:cNvPr id="14" name="Marcador de texto 12">
            <a:extLst>
              <a:ext uri="{FF2B5EF4-FFF2-40B4-BE49-F238E27FC236}">
                <a16:creationId xmlns:a16="http://schemas.microsoft.com/office/drawing/2014/main" id="{C7F0E85E-786D-44FC-A9C8-8853277D7C38}"/>
              </a:ext>
            </a:extLst>
          </p:cNvPr>
          <p:cNvSpPr>
            <a:spLocks noGrp="1"/>
          </p:cNvSpPr>
          <p:nvPr>
            <p:ph type="body" sz="quarter" idx="12" hasCustomPrompt="1"/>
          </p:nvPr>
        </p:nvSpPr>
        <p:spPr>
          <a:xfrm>
            <a:off x="4386558" y="2717803"/>
            <a:ext cx="2834640" cy="3368675"/>
          </a:xfrm>
        </p:spPr>
        <p:txBody>
          <a:bodyPr vert="horz" wrap="square" lIns="0" tIns="45720" rIns="0" bIns="45720" rtlCol="0" anchor="t">
            <a:noAutofit/>
          </a:bodyPr>
          <a:lstStyle>
            <a:lvl1pPr marL="0" indent="0">
              <a:buNone/>
              <a:defRPr lang="en-US" sz="1400" dirty="0" smtClean="0">
                <a:latin typeface="+mn-lt"/>
                <a:ea typeface="+mj-ea"/>
                <a:cs typeface="+mj-cs"/>
              </a:defRPr>
            </a:lvl1pPr>
          </a:lstStyle>
          <a:p>
            <a:pPr marL="57150" lvl="0" indent="-285750" rtl="0">
              <a:lnSpc>
                <a:spcPct val="100000"/>
              </a:lnSpc>
              <a:spcBef>
                <a:spcPct val="0"/>
              </a:spcBef>
            </a:pPr>
            <a:r>
              <a:rPr lang="es-ES" noProof="0"/>
              <a:t>Editar estilos de texto del patrón</a:t>
            </a:r>
          </a:p>
        </p:txBody>
      </p:sp>
      <p:sp>
        <p:nvSpPr>
          <p:cNvPr id="13" name="Marcador de texto 12">
            <a:extLst>
              <a:ext uri="{FF2B5EF4-FFF2-40B4-BE49-F238E27FC236}">
                <a16:creationId xmlns:a16="http://schemas.microsoft.com/office/drawing/2014/main" id="{B48BA177-B717-42B2-884C-04576C20342D}"/>
              </a:ext>
            </a:extLst>
          </p:cNvPr>
          <p:cNvSpPr>
            <a:spLocks noGrp="1"/>
          </p:cNvSpPr>
          <p:nvPr>
            <p:ph type="body" sz="quarter" idx="11" hasCustomPrompt="1"/>
          </p:nvPr>
        </p:nvSpPr>
        <p:spPr>
          <a:xfrm>
            <a:off x="647700" y="2717803"/>
            <a:ext cx="2834640" cy="3368675"/>
          </a:xfrm>
        </p:spPr>
        <p:txBody>
          <a:bodyPr vert="horz" wrap="square" lIns="0" tIns="45720" rIns="0" bIns="45720" rtlCol="0" anchor="t">
            <a:noAutofit/>
          </a:bodyPr>
          <a:lstStyle>
            <a:lvl1pPr marL="0" indent="0">
              <a:buNone/>
              <a:defRPr lang="en-US" sz="1400" dirty="0" smtClean="0">
                <a:latin typeface="+mn-lt"/>
                <a:ea typeface="+mj-ea"/>
                <a:cs typeface="+mj-cs"/>
              </a:defRPr>
            </a:lvl1pPr>
          </a:lstStyle>
          <a:p>
            <a:pPr marL="57150" lvl="0" indent="-285750" rtl="0">
              <a:lnSpc>
                <a:spcPct val="100000"/>
              </a:lnSpc>
              <a:spcBef>
                <a:spcPct val="0"/>
              </a:spcBef>
            </a:pPr>
            <a:r>
              <a:rPr lang="es-ES" noProof="0"/>
              <a:t>Editar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6891564" cy="830997"/>
          </a:xfrm>
        </p:spPr>
        <p:txBody>
          <a:bodyPr vert="horz" wrap="square" lIns="0" tIns="45720" rIns="91440" bIns="45720" rtlCol="0" anchor="t">
            <a:noAutofit/>
          </a:bodyPr>
          <a:lstStyle>
            <a:lvl1pPr>
              <a:defRPr lang="en-GB" sz="2400">
                <a:latin typeface="Corbel" panose="020B0503020204020204" pitchFamily="34" charset="0"/>
              </a:defRPr>
            </a:lvl1pPr>
          </a:lstStyle>
          <a:p>
            <a:pPr lvl="0" rtl="0">
              <a:lnSpc>
                <a:spcPct val="100000"/>
              </a:lnSpc>
            </a:pPr>
            <a:r>
              <a:rPr lang="es-ES" noProof="0"/>
              <a:t>Haga clic para modificar el estilo de título del patrón</a:t>
            </a:r>
          </a:p>
        </p:txBody>
      </p:sp>
      <p:sp>
        <p:nvSpPr>
          <p:cNvPr id="16" name="Marcador de contenido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1906451" y="1981200"/>
            <a:ext cx="548640" cy="548640"/>
          </a:xfrm>
        </p:spPr>
        <p:txBody>
          <a:bodyPr lIns="0" tIns="0" rIns="0" bIns="0" rtlCol="0" anchor="ctr">
            <a:noAutofit/>
          </a:bodyPr>
          <a:lstStyle>
            <a:lvl1pPr marL="0" indent="0" algn="ctr">
              <a:buNone/>
              <a:defRPr sz="1400"/>
            </a:lvl1pPr>
          </a:lstStyle>
          <a:p>
            <a:pPr lvl="0" rtl="0"/>
            <a:r>
              <a:rPr lang="es-ES" noProof="0"/>
              <a:t>Icono</a:t>
            </a:r>
          </a:p>
        </p:txBody>
      </p:sp>
      <p:sp>
        <p:nvSpPr>
          <p:cNvPr id="17" name="Marcador de contenido 15">
            <a:extLst>
              <a:ext uri="{FF2B5EF4-FFF2-40B4-BE49-F238E27FC236}">
                <a16:creationId xmlns:a16="http://schemas.microsoft.com/office/drawing/2014/main" id="{6DF8CB66-232E-4CE3-96FC-CE37C74994E1}"/>
              </a:ext>
            </a:extLst>
          </p:cNvPr>
          <p:cNvSpPr>
            <a:spLocks noGrp="1"/>
          </p:cNvSpPr>
          <p:nvPr>
            <p:ph sz="quarter" idx="14" hasCustomPrompt="1"/>
          </p:nvPr>
        </p:nvSpPr>
        <p:spPr>
          <a:xfrm>
            <a:off x="5645309" y="1981200"/>
            <a:ext cx="548640" cy="548640"/>
          </a:xfrm>
        </p:spPr>
        <p:txBody>
          <a:bodyPr lIns="0" tIns="0" rIns="0" bIns="0" rtlCol="0" anchor="ctr">
            <a:noAutofit/>
          </a:bodyPr>
          <a:lstStyle>
            <a:lvl1pPr marL="0" indent="0" algn="ctr">
              <a:buNone/>
              <a:defRPr sz="1400"/>
            </a:lvl1pPr>
          </a:lstStyle>
          <a:p>
            <a:pPr lvl="0" rtl="0"/>
            <a:r>
              <a:rPr lang="es-ES" noProof="0"/>
              <a:t>Icono</a:t>
            </a:r>
          </a:p>
        </p:txBody>
      </p:sp>
      <p:sp>
        <p:nvSpPr>
          <p:cNvPr id="18" name="Marcador de número de diapositiva 7">
            <a:extLst>
              <a:ext uri="{FF2B5EF4-FFF2-40B4-BE49-F238E27FC236}">
                <a16:creationId xmlns:a16="http://schemas.microsoft.com/office/drawing/2014/main" id="{8728750D-82C7-4A8D-A7C7-554934667964}"/>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2772049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2 Contenido_3 columna">
    <p:spTree>
      <p:nvGrpSpPr>
        <p:cNvPr id="1" name=""/>
        <p:cNvGrpSpPr/>
        <p:nvPr/>
      </p:nvGrpSpPr>
      <p:grpSpPr>
        <a:xfrm>
          <a:off x="0" y="0"/>
          <a:ext cx="0" cy="0"/>
          <a:chOff x="0" y="0"/>
          <a:chExt cx="0" cy="0"/>
        </a:xfrm>
      </p:grpSpPr>
      <p:sp>
        <p:nvSpPr>
          <p:cNvPr id="9" name="Marcador de posición de imagen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s-ES" noProof="0"/>
              <a:t>Insertar imagen</a:t>
            </a:r>
          </a:p>
        </p:txBody>
      </p:sp>
      <p:sp>
        <p:nvSpPr>
          <p:cNvPr id="14" name="Marcador de texto 12">
            <a:extLst>
              <a:ext uri="{FF2B5EF4-FFF2-40B4-BE49-F238E27FC236}">
                <a16:creationId xmlns:a16="http://schemas.microsoft.com/office/drawing/2014/main" id="{C7F0E85E-786D-44FC-A9C8-8853277D7C38}"/>
              </a:ext>
            </a:extLst>
          </p:cNvPr>
          <p:cNvSpPr>
            <a:spLocks noGrp="1"/>
          </p:cNvSpPr>
          <p:nvPr>
            <p:ph type="body" sz="quarter" idx="12" hasCustomPrompt="1"/>
          </p:nvPr>
        </p:nvSpPr>
        <p:spPr>
          <a:xfrm>
            <a:off x="3888842"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rtl="0">
              <a:lnSpc>
                <a:spcPct val="100000"/>
              </a:lnSpc>
              <a:spcBef>
                <a:spcPct val="0"/>
              </a:spcBef>
            </a:pPr>
            <a:r>
              <a:rPr lang="es-ES" noProof="0"/>
              <a:t>Editar estilos de texto del patrón</a:t>
            </a:r>
          </a:p>
        </p:txBody>
      </p:sp>
      <p:sp>
        <p:nvSpPr>
          <p:cNvPr id="13" name="Marcador de texto 12">
            <a:extLst>
              <a:ext uri="{FF2B5EF4-FFF2-40B4-BE49-F238E27FC236}">
                <a16:creationId xmlns:a16="http://schemas.microsoft.com/office/drawing/2014/main" id="{B48BA177-B717-42B2-884C-04576C20342D}"/>
              </a:ext>
            </a:extLst>
          </p:cNvPr>
          <p:cNvSpPr>
            <a:spLocks noGrp="1"/>
          </p:cNvSpPr>
          <p:nvPr>
            <p:ph type="body" sz="quarter" idx="11" hasCustomPrompt="1"/>
          </p:nvPr>
        </p:nvSpPr>
        <p:spPr>
          <a:xfrm>
            <a:off x="647700"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rtl="0">
              <a:lnSpc>
                <a:spcPct val="100000"/>
              </a:lnSpc>
              <a:spcBef>
                <a:spcPct val="0"/>
              </a:spcBef>
            </a:pPr>
            <a:r>
              <a:rPr lang="es-ES" noProof="0"/>
              <a:t>Editar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rtl="0">
              <a:lnSpc>
                <a:spcPct val="100000"/>
              </a:lnSpc>
            </a:pPr>
            <a:r>
              <a:rPr lang="es-ES" noProof="0"/>
              <a:t>Haga clic para modificar el estilo de título del patrón</a:t>
            </a:r>
          </a:p>
        </p:txBody>
      </p:sp>
      <p:sp>
        <p:nvSpPr>
          <p:cNvPr id="16" name="Marcador de contenido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1562100" y="1981200"/>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17" name="Marcador de contenido 15">
            <a:extLst>
              <a:ext uri="{FF2B5EF4-FFF2-40B4-BE49-F238E27FC236}">
                <a16:creationId xmlns:a16="http://schemas.microsoft.com/office/drawing/2014/main" id="{6DF8CB66-232E-4CE3-96FC-CE37C74994E1}"/>
              </a:ext>
            </a:extLst>
          </p:cNvPr>
          <p:cNvSpPr>
            <a:spLocks noGrp="1"/>
          </p:cNvSpPr>
          <p:nvPr>
            <p:ph sz="quarter" idx="14" hasCustomPrompt="1"/>
          </p:nvPr>
        </p:nvSpPr>
        <p:spPr>
          <a:xfrm>
            <a:off x="4803242" y="1981200"/>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8" name="Marcador de texto 12">
            <a:extLst>
              <a:ext uri="{FF2B5EF4-FFF2-40B4-BE49-F238E27FC236}">
                <a16:creationId xmlns:a16="http://schemas.microsoft.com/office/drawing/2014/main" id="{DEF523FD-B1FC-40A7-93AA-389CB38E17C0}"/>
              </a:ext>
            </a:extLst>
          </p:cNvPr>
          <p:cNvSpPr>
            <a:spLocks noGrp="1"/>
          </p:cNvSpPr>
          <p:nvPr>
            <p:ph type="body" sz="quarter" idx="15" hasCustomPrompt="1"/>
          </p:nvPr>
        </p:nvSpPr>
        <p:spPr>
          <a:xfrm>
            <a:off x="7129985"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rtl="0">
              <a:lnSpc>
                <a:spcPct val="100000"/>
              </a:lnSpc>
              <a:spcBef>
                <a:spcPct val="0"/>
              </a:spcBef>
            </a:pPr>
            <a:r>
              <a:rPr lang="es-ES" noProof="0"/>
              <a:t>Editar estilos de texto del patrón</a:t>
            </a:r>
          </a:p>
        </p:txBody>
      </p:sp>
      <p:sp>
        <p:nvSpPr>
          <p:cNvPr id="10" name="Marcador de contenido 15">
            <a:extLst>
              <a:ext uri="{FF2B5EF4-FFF2-40B4-BE49-F238E27FC236}">
                <a16:creationId xmlns:a16="http://schemas.microsoft.com/office/drawing/2014/main" id="{B60C8CC8-C869-4395-B389-D76DF4A56AA1}"/>
              </a:ext>
            </a:extLst>
          </p:cNvPr>
          <p:cNvSpPr>
            <a:spLocks noGrp="1"/>
          </p:cNvSpPr>
          <p:nvPr>
            <p:ph sz="quarter" idx="16" hasCustomPrompt="1"/>
          </p:nvPr>
        </p:nvSpPr>
        <p:spPr>
          <a:xfrm>
            <a:off x="8044385" y="1981200"/>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11" name="Marcador de número de diapositiva 7">
            <a:extLst>
              <a:ext uri="{FF2B5EF4-FFF2-40B4-BE49-F238E27FC236}">
                <a16:creationId xmlns:a16="http://schemas.microsoft.com/office/drawing/2014/main" id="{E10AF5F6-7B7D-4CE6-A1D0-2F46804D3CE7}"/>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1054804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3 Contenido_2 columna Vertical">
    <p:spTree>
      <p:nvGrpSpPr>
        <p:cNvPr id="1" name=""/>
        <p:cNvGrpSpPr/>
        <p:nvPr/>
      </p:nvGrpSpPr>
      <p:grpSpPr>
        <a:xfrm>
          <a:off x="0" y="0"/>
          <a:ext cx="0" cy="0"/>
          <a:chOff x="0" y="0"/>
          <a:chExt cx="0" cy="0"/>
        </a:xfrm>
      </p:grpSpPr>
      <p:sp>
        <p:nvSpPr>
          <p:cNvPr id="9" name="Marcador de posición de imagen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s-ES" noProof="0"/>
              <a:t>Insertar imagen</a:t>
            </a:r>
          </a:p>
        </p:txBody>
      </p:sp>
      <p:sp>
        <p:nvSpPr>
          <p:cNvPr id="13" name="Marcador de posición de texto 12">
            <a:extLst>
              <a:ext uri="{FF2B5EF4-FFF2-40B4-BE49-F238E27FC236}">
                <a16:creationId xmlns:a16="http://schemas.microsoft.com/office/drawing/2014/main" id="{B48BA177-B717-42B2-884C-04576C20342D}"/>
              </a:ext>
            </a:extLst>
          </p:cNvPr>
          <p:cNvSpPr>
            <a:spLocks noGrp="1"/>
          </p:cNvSpPr>
          <p:nvPr>
            <p:ph type="body" sz="quarter" idx="11" hasCustomPrompt="1"/>
          </p:nvPr>
        </p:nvSpPr>
        <p:spPr>
          <a:xfrm>
            <a:off x="1809750" y="1847927"/>
            <a:ext cx="7315200" cy="146161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rtl="0">
              <a:lnSpc>
                <a:spcPct val="100000"/>
              </a:lnSpc>
              <a:spcBef>
                <a:spcPct val="0"/>
              </a:spcBef>
              <a:buNone/>
            </a:pPr>
            <a:r>
              <a:rPr lang="es-ES" noProof="0"/>
              <a:t>Editar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rtl="0">
              <a:lnSpc>
                <a:spcPct val="100000"/>
              </a:lnSpc>
            </a:pPr>
            <a:r>
              <a:rPr lang="es-ES" noProof="0"/>
              <a:t>Haga clic para modificar el estilo de título del patrón</a:t>
            </a:r>
          </a:p>
        </p:txBody>
      </p:sp>
      <p:sp>
        <p:nvSpPr>
          <p:cNvPr id="16" name="Marcador de contenido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2304413"/>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11" name="Marcador de texto 12">
            <a:extLst>
              <a:ext uri="{FF2B5EF4-FFF2-40B4-BE49-F238E27FC236}">
                <a16:creationId xmlns:a16="http://schemas.microsoft.com/office/drawing/2014/main" id="{C3BB8EAB-4266-4938-A8CB-6D18C938017F}"/>
              </a:ext>
            </a:extLst>
          </p:cNvPr>
          <p:cNvSpPr>
            <a:spLocks noGrp="1"/>
          </p:cNvSpPr>
          <p:nvPr>
            <p:ph type="body" sz="quarter" idx="14" hasCustomPrompt="1"/>
          </p:nvPr>
        </p:nvSpPr>
        <p:spPr>
          <a:xfrm>
            <a:off x="1809750" y="4048520"/>
            <a:ext cx="7315200" cy="146161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rtl="0">
              <a:lnSpc>
                <a:spcPct val="100000"/>
              </a:lnSpc>
              <a:spcBef>
                <a:spcPct val="0"/>
              </a:spcBef>
              <a:buNone/>
            </a:pPr>
            <a:r>
              <a:rPr lang="es-ES" noProof="0"/>
              <a:t>Editar estilos de texto del patrón</a:t>
            </a:r>
          </a:p>
        </p:txBody>
      </p:sp>
      <p:sp>
        <p:nvSpPr>
          <p:cNvPr id="12" name="Marcador de contenido 15">
            <a:extLst>
              <a:ext uri="{FF2B5EF4-FFF2-40B4-BE49-F238E27FC236}">
                <a16:creationId xmlns:a16="http://schemas.microsoft.com/office/drawing/2014/main" id="{716D363C-A0A5-4FB1-8CC2-850C0CD9F4E7}"/>
              </a:ext>
            </a:extLst>
          </p:cNvPr>
          <p:cNvSpPr>
            <a:spLocks noGrp="1"/>
          </p:cNvSpPr>
          <p:nvPr>
            <p:ph sz="quarter" idx="15" hasCustomPrompt="1"/>
          </p:nvPr>
        </p:nvSpPr>
        <p:spPr>
          <a:xfrm>
            <a:off x="647700" y="4505006"/>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15" name="Marcador de número de diapositiva 7">
            <a:extLst>
              <a:ext uri="{FF2B5EF4-FFF2-40B4-BE49-F238E27FC236}">
                <a16:creationId xmlns:a16="http://schemas.microsoft.com/office/drawing/2014/main" id="{AAF4A39B-C3C3-4691-BB94-371047ADD50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2447190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4 Contenido_1 columna">
    <p:spTree>
      <p:nvGrpSpPr>
        <p:cNvPr id="1" name=""/>
        <p:cNvGrpSpPr/>
        <p:nvPr/>
      </p:nvGrpSpPr>
      <p:grpSpPr>
        <a:xfrm>
          <a:off x="0" y="0"/>
          <a:ext cx="0" cy="0"/>
          <a:chOff x="0" y="0"/>
          <a:chExt cx="0" cy="0"/>
        </a:xfrm>
      </p:grpSpPr>
      <p:sp>
        <p:nvSpPr>
          <p:cNvPr id="9" name="Marcador de posición de imagen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s-ES" noProof="0"/>
              <a:t>Insertar imagen</a:t>
            </a:r>
          </a:p>
        </p:txBody>
      </p:sp>
      <p:sp>
        <p:nvSpPr>
          <p:cNvPr id="13" name="Marcador de texto 12">
            <a:extLst>
              <a:ext uri="{FF2B5EF4-FFF2-40B4-BE49-F238E27FC236}">
                <a16:creationId xmlns:a16="http://schemas.microsoft.com/office/drawing/2014/main" id="{B48BA177-B717-42B2-884C-04576C20342D}"/>
              </a:ext>
            </a:extLst>
          </p:cNvPr>
          <p:cNvSpPr>
            <a:spLocks noGrp="1"/>
          </p:cNvSpPr>
          <p:nvPr>
            <p:ph type="body" sz="quarter" idx="11" hasCustomPrompt="1"/>
          </p:nvPr>
        </p:nvSpPr>
        <p:spPr>
          <a:xfrm>
            <a:off x="1562100" y="1733627"/>
            <a:ext cx="2438400" cy="424807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rtl="0">
              <a:lnSpc>
                <a:spcPct val="100000"/>
              </a:lnSpc>
              <a:spcBef>
                <a:spcPct val="0"/>
              </a:spcBef>
              <a:buNone/>
            </a:pPr>
            <a:r>
              <a:rPr lang="es-ES" noProof="0"/>
              <a:t>Editar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rtl="0">
              <a:lnSpc>
                <a:spcPct val="100000"/>
              </a:lnSpc>
            </a:pPr>
            <a:r>
              <a:rPr lang="es-ES" noProof="0"/>
              <a:t>Haga clic para modificar el estilo de título del patrón</a:t>
            </a:r>
          </a:p>
        </p:txBody>
      </p:sp>
      <p:sp>
        <p:nvSpPr>
          <p:cNvPr id="16" name="Marcador de contenido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1733627"/>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8" name="Marcador de número de diapositiva 7">
            <a:extLst>
              <a:ext uri="{FF2B5EF4-FFF2-40B4-BE49-F238E27FC236}">
                <a16:creationId xmlns:a16="http://schemas.microsoft.com/office/drawing/2014/main" id="{100F546D-5491-4A19-9725-5C920C5738B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2215973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5 Contenido">
    <p:spTree>
      <p:nvGrpSpPr>
        <p:cNvPr id="1" name=""/>
        <p:cNvGrpSpPr/>
        <p:nvPr/>
      </p:nvGrpSpPr>
      <p:grpSpPr>
        <a:xfrm>
          <a:off x="0" y="0"/>
          <a:ext cx="0" cy="0"/>
          <a:chOff x="0" y="0"/>
          <a:chExt cx="0" cy="0"/>
        </a:xfrm>
      </p:grpSpPr>
      <p:sp>
        <p:nvSpPr>
          <p:cNvPr id="13" name="Marcador de texto 12">
            <a:extLst>
              <a:ext uri="{FF2B5EF4-FFF2-40B4-BE49-F238E27FC236}">
                <a16:creationId xmlns:a16="http://schemas.microsoft.com/office/drawing/2014/main" id="{B48BA177-B717-42B2-884C-04576C20342D}"/>
              </a:ext>
            </a:extLst>
          </p:cNvPr>
          <p:cNvSpPr>
            <a:spLocks noGrp="1"/>
          </p:cNvSpPr>
          <p:nvPr>
            <p:ph type="body" sz="quarter" idx="11" hasCustomPrompt="1"/>
          </p:nvPr>
        </p:nvSpPr>
        <p:spPr>
          <a:xfrm>
            <a:off x="1562100" y="1733627"/>
            <a:ext cx="8534400" cy="4248073"/>
          </a:xfrm>
        </p:spPr>
        <p:txBody>
          <a:bodyPr vert="horz" wrap="square" lIns="0" tIns="45720" rIns="0" bIns="45720" rtlCol="0" anchor="t">
            <a:noAutofit/>
          </a:bodyPr>
          <a:lstStyle>
            <a:lvl1pPr>
              <a:defRPr lang="en-US" sz="1400" dirty="0" smtClean="0">
                <a:solidFill>
                  <a:schemeClr val="tx1"/>
                </a:solidFill>
                <a:latin typeface="+mn-lt"/>
                <a:ea typeface="+mj-ea"/>
                <a:cs typeface="+mj-cs"/>
              </a:defRPr>
            </a:lvl1pPr>
          </a:lstStyle>
          <a:p>
            <a:pPr marL="0" lvl="0" rtl="0">
              <a:lnSpc>
                <a:spcPct val="100000"/>
              </a:lnSpc>
              <a:spcBef>
                <a:spcPct val="0"/>
              </a:spcBef>
              <a:buNone/>
            </a:pPr>
            <a:r>
              <a:rPr lang="es-ES" noProof="0"/>
              <a:t>Editar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s-ES" noProof="0"/>
              <a:t>Haga clic para modificar el estilo de título del patrón</a:t>
            </a:r>
          </a:p>
        </p:txBody>
      </p:sp>
      <p:sp>
        <p:nvSpPr>
          <p:cNvPr id="16" name="Marcador de contenido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1733627"/>
            <a:ext cx="548640" cy="548640"/>
          </a:xfrm>
        </p:spPr>
        <p:txBody>
          <a:bodyPr lIns="0" tIns="0" rIns="0" bIns="0" rtlCol="0" anchor="ctr">
            <a:noAutofit/>
          </a:bodyPr>
          <a:lstStyle>
            <a:lvl1pPr marL="0" indent="0" algn="ctr">
              <a:buNone/>
              <a:defRPr sz="1400">
                <a:solidFill>
                  <a:schemeClr val="tx1"/>
                </a:solidFill>
              </a:defRPr>
            </a:lvl1pPr>
          </a:lstStyle>
          <a:p>
            <a:pPr lvl="0" rtl="0"/>
            <a:r>
              <a:rPr lang="es-ES" noProof="0"/>
              <a:t>Icono</a:t>
            </a:r>
          </a:p>
        </p:txBody>
      </p:sp>
      <p:grpSp>
        <p:nvGrpSpPr>
          <p:cNvPr id="11" name="Grupo 10">
            <a:extLst>
              <a:ext uri="{FF2B5EF4-FFF2-40B4-BE49-F238E27FC236}">
                <a16:creationId xmlns:a16="http://schemas.microsoft.com/office/drawing/2014/main" id="{00AC1958-0DCB-4970-ADE3-E64DAAFC501D}"/>
              </a:ext>
            </a:extLst>
          </p:cNvPr>
          <p:cNvGrpSpPr/>
          <p:nvPr userDrawn="1"/>
        </p:nvGrpSpPr>
        <p:grpSpPr>
          <a:xfrm>
            <a:off x="0" y="6086479"/>
            <a:ext cx="12192000" cy="600974"/>
            <a:chOff x="0" y="6086479"/>
            <a:chExt cx="12192000" cy="600974"/>
          </a:xfrm>
        </p:grpSpPr>
        <p:sp>
          <p:nvSpPr>
            <p:cNvPr id="12" name="Rectángulo 11">
              <a:extLst>
                <a:ext uri="{FF2B5EF4-FFF2-40B4-BE49-F238E27FC236}">
                  <a16:creationId xmlns:a16="http://schemas.microsoft.com/office/drawing/2014/main" id="{9E71A8D8-5A28-4968-9E80-110E9CB88F92}"/>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Elipse 13">
              <a:extLst>
                <a:ext uri="{FF2B5EF4-FFF2-40B4-BE49-F238E27FC236}">
                  <a16:creationId xmlns:a16="http://schemas.microsoft.com/office/drawing/2014/main" id="{7239C02C-1FAD-4E73-AB32-5A30A946A447}"/>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15" name="Marcador de número de diapositiva 5">
            <a:extLst>
              <a:ext uri="{FF2B5EF4-FFF2-40B4-BE49-F238E27FC236}">
                <a16:creationId xmlns:a16="http://schemas.microsoft.com/office/drawing/2014/main" id="{FF40D550-A563-4E50-AEE9-6D9D19499F9F}"/>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Tree>
    <p:extLst>
      <p:ext uri="{BB962C8B-B14F-4D97-AF65-F5344CB8AC3E}">
        <p14:creationId xmlns:p14="http://schemas.microsoft.com/office/powerpoint/2010/main" val="18306571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Marcador de posición de número de diapositiva 7">
            <a:extLst>
              <a:ext uri="{FF2B5EF4-FFF2-40B4-BE49-F238E27FC236}">
                <a16:creationId xmlns:a16="http://schemas.microsoft.com/office/drawing/2014/main" id="{90F2147C-DDBF-4431-95AC-650CCE32FC7A}"/>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tx1"/>
                </a:solidFill>
              </a:defRPr>
            </a:lvl1pPr>
          </a:lstStyle>
          <a:p>
            <a:pPr algn="ctr" rtl="0"/>
            <a:fld id="{817179DE-9BF3-494C-804F-0C7C90AC8700}" type="slidenum">
              <a:rPr lang="es-ES" noProof="0" smtClean="0"/>
              <a:pPr algn="ctr" rtl="0"/>
              <a:t>‹Nº›</a:t>
            </a:fld>
            <a:endParaRPr lang="es-ES" noProof="0"/>
          </a:p>
        </p:txBody>
      </p:sp>
      <p:sp>
        <p:nvSpPr>
          <p:cNvPr id="2" name="Marcador de posición de título 1">
            <a:extLst>
              <a:ext uri="{FF2B5EF4-FFF2-40B4-BE49-F238E27FC236}">
                <a16:creationId xmlns:a16="http://schemas.microsoft.com/office/drawing/2014/main" id="{224C3681-351A-40D9-8C08-632E98237C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posición de texto 2">
            <a:extLst>
              <a:ext uri="{FF2B5EF4-FFF2-40B4-BE49-F238E27FC236}">
                <a16:creationId xmlns:a16="http://schemas.microsoft.com/office/drawing/2014/main" id="{607CEF16-92A3-4A77-B95D-A9DB52319F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Tree>
    <p:extLst>
      <p:ext uri="{BB962C8B-B14F-4D97-AF65-F5344CB8AC3E}">
        <p14:creationId xmlns:p14="http://schemas.microsoft.com/office/powerpoint/2010/main" val="409677071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70" r:id="rId10"/>
    <p:sldLayoutId id="2147483669" r:id="rId11"/>
    <p:sldLayoutId id="2147483655"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12.emf"/><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12.emf"/><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15.emf"/><Relationship Id="rId4" Type="http://schemas.openxmlformats.org/officeDocument/2006/relationships/image" Target="../media/image14.emf"/></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6.emf"/><Relationship Id="rId4" Type="http://schemas.openxmlformats.org/officeDocument/2006/relationships/image" Target="../media/image12.emf"/></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emf"/><Relationship Id="rId4" Type="http://schemas.openxmlformats.org/officeDocument/2006/relationships/image" Target="../media/image1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Marcador de posición de imagen 16">
            <a:extLst>
              <a:ext uri="{FF2B5EF4-FFF2-40B4-BE49-F238E27FC236}">
                <a16:creationId xmlns:a16="http://schemas.microsoft.com/office/drawing/2014/main" id="{83B20FBB-8217-4FB0-BC35-E49BA9252554}"/>
              </a:ext>
            </a:extLst>
          </p:cNvPr>
          <p:cNvPicPr>
            <a:picLocks noGrp="1" noChangeAspect="1"/>
          </p:cNvPicPr>
          <p:nvPr>
            <p:ph type="pic" sz="quarter" idx="13"/>
          </p:nvPr>
        </p:nvPicPr>
        <p:blipFill>
          <a:blip r:embed="rId3"/>
          <a:srcRect t="9719" b="9719"/>
          <a:stretch/>
        </p:blipFill>
        <p:spPr>
          <a:xfrm>
            <a:off x="6516914" y="0"/>
            <a:ext cx="5675085" cy="6858000"/>
          </a:xfrm>
        </p:spPr>
      </p:pic>
      <p:pic>
        <p:nvPicPr>
          <p:cNvPr id="5" name="Marcador de posición de imagen 4">
            <a:extLst>
              <a:ext uri="{FF2B5EF4-FFF2-40B4-BE49-F238E27FC236}">
                <a16:creationId xmlns:a16="http://schemas.microsoft.com/office/drawing/2014/main" id="{68B6FFC1-6A21-4DAC-82BC-F2966925C165}"/>
              </a:ext>
            </a:extLst>
          </p:cNvPr>
          <p:cNvPicPr>
            <a:picLocks noGrp="1" noChangeAspect="1"/>
          </p:cNvPicPr>
          <p:nvPr>
            <p:ph type="pic" sz="quarter" idx="12"/>
          </p:nvPr>
        </p:nvPicPr>
        <p:blipFill>
          <a:blip r:embed="rId4"/>
          <a:srcRect l="6986" r="6986"/>
          <a:stretch/>
        </p:blipFill>
        <p:spPr>
          <a:xfrm>
            <a:off x="0" y="-1"/>
            <a:ext cx="8115300" cy="6858001"/>
          </a:xfrm>
        </p:spPr>
      </p:pic>
      <p:grpSp>
        <p:nvGrpSpPr>
          <p:cNvPr id="9" name="Grupo 8" descr="elemento decorativo">
            <a:extLst>
              <a:ext uri="{FF2B5EF4-FFF2-40B4-BE49-F238E27FC236}">
                <a16:creationId xmlns:a16="http://schemas.microsoft.com/office/drawing/2014/main" id="{E7969C14-1078-4610-9BC5-74119C9B87BE}"/>
              </a:ext>
            </a:extLst>
          </p:cNvPr>
          <p:cNvGrpSpPr/>
          <p:nvPr/>
        </p:nvGrpSpPr>
        <p:grpSpPr>
          <a:xfrm>
            <a:off x="0" y="3808320"/>
            <a:ext cx="7833208" cy="2547440"/>
            <a:chOff x="0" y="3808320"/>
            <a:chExt cx="7833208" cy="2547440"/>
          </a:xfrm>
        </p:grpSpPr>
        <p:sp>
          <p:nvSpPr>
            <p:cNvPr id="10" name="Forma libre: Forma 9">
              <a:extLst>
                <a:ext uri="{FF2B5EF4-FFF2-40B4-BE49-F238E27FC236}">
                  <a16:creationId xmlns:a16="http://schemas.microsoft.com/office/drawing/2014/main" id="{E531D018-EFA3-4346-AB80-7CE436393D9E}"/>
                </a:ext>
              </a:extLst>
            </p:cNvPr>
            <p:cNvSpPr/>
            <p:nvPr/>
          </p:nvSpPr>
          <p:spPr>
            <a:xfrm>
              <a:off x="0" y="3808320"/>
              <a:ext cx="7833208" cy="2547440"/>
            </a:xfrm>
            <a:custGeom>
              <a:avLst/>
              <a:gdLst>
                <a:gd name="connsiteX0" fmla="*/ 0 w 7833208"/>
                <a:gd name="connsiteY0" fmla="*/ 0 h 2547440"/>
                <a:gd name="connsiteX1" fmla="*/ 7833208 w 7833208"/>
                <a:gd name="connsiteY1" fmla="*/ 0 h 2547440"/>
                <a:gd name="connsiteX2" fmla="*/ 7135846 w 7833208"/>
                <a:gd name="connsiteY2" fmla="*/ 2547440 h 2547440"/>
                <a:gd name="connsiteX3" fmla="*/ 0 w 7833208"/>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833208" h="2547440">
                  <a:moveTo>
                    <a:pt x="0" y="0"/>
                  </a:moveTo>
                  <a:lnTo>
                    <a:pt x="7833208" y="0"/>
                  </a:lnTo>
                  <a:lnTo>
                    <a:pt x="7135846" y="2547440"/>
                  </a:lnTo>
                  <a:lnTo>
                    <a:pt x="0" y="254744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11" name="Forma libre: Forma 10">
              <a:extLst>
                <a:ext uri="{FF2B5EF4-FFF2-40B4-BE49-F238E27FC236}">
                  <a16:creationId xmlns:a16="http://schemas.microsoft.com/office/drawing/2014/main" id="{FA9D7AC8-80D5-49DC-A585-FCFFA6CA4B66}"/>
                </a:ext>
              </a:extLst>
            </p:cNvPr>
            <p:cNvSpPr/>
            <p:nvPr/>
          </p:nvSpPr>
          <p:spPr>
            <a:xfrm>
              <a:off x="1" y="3808320"/>
              <a:ext cx="7692571" cy="2547440"/>
            </a:xfrm>
            <a:custGeom>
              <a:avLst/>
              <a:gdLst>
                <a:gd name="connsiteX0" fmla="*/ 0 w 7692571"/>
                <a:gd name="connsiteY0" fmla="*/ 0 h 2547440"/>
                <a:gd name="connsiteX1" fmla="*/ 7692571 w 7692571"/>
                <a:gd name="connsiteY1" fmla="*/ 0 h 2547440"/>
                <a:gd name="connsiteX2" fmla="*/ 6995209 w 7692571"/>
                <a:gd name="connsiteY2" fmla="*/ 2547440 h 2547440"/>
                <a:gd name="connsiteX3" fmla="*/ 0 w 7692571"/>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692571" h="2547440">
                  <a:moveTo>
                    <a:pt x="0" y="0"/>
                  </a:moveTo>
                  <a:lnTo>
                    <a:pt x="7692571" y="0"/>
                  </a:lnTo>
                  <a:lnTo>
                    <a:pt x="6995209" y="2547440"/>
                  </a:lnTo>
                  <a:lnTo>
                    <a:pt x="0" y="254744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grpSp>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34" name="Marcador de texto 33">
            <a:extLst>
              <a:ext uri="{FF2B5EF4-FFF2-40B4-BE49-F238E27FC236}">
                <a16:creationId xmlns:a16="http://schemas.microsoft.com/office/drawing/2014/main" id="{859D862E-AE8E-482F-9E23-3C096FF03E54}"/>
              </a:ext>
            </a:extLst>
          </p:cNvPr>
          <p:cNvSpPr>
            <a:spLocks noGrp="1"/>
          </p:cNvSpPr>
          <p:nvPr>
            <p:ph type="body" sz="quarter" idx="11"/>
          </p:nvPr>
        </p:nvSpPr>
        <p:spPr>
          <a:xfrm>
            <a:off x="167824" y="4801130"/>
            <a:ext cx="5005614" cy="1451331"/>
          </a:xfrm>
        </p:spPr>
        <p:txBody>
          <a:bodyPr rtlCol="0"/>
          <a:lstStyle/>
          <a:p>
            <a:pPr marL="0" indent="0" rtl="0">
              <a:spcBef>
                <a:spcPts val="0"/>
              </a:spcBef>
              <a:buNone/>
            </a:pPr>
            <a:r>
              <a:rPr lang="es-ES" b="1" dirty="0">
                <a:solidFill>
                  <a:schemeClr val="bg1"/>
                </a:solidFill>
              </a:rPr>
              <a:t>PRÁCTICA 4</a:t>
            </a:r>
          </a:p>
          <a:p>
            <a:pPr marL="0" indent="0" rtl="0">
              <a:spcBef>
                <a:spcPts val="0"/>
              </a:spcBef>
              <a:buNone/>
            </a:pPr>
            <a:r>
              <a:rPr lang="es-ES" b="1" dirty="0">
                <a:solidFill>
                  <a:schemeClr val="bg1"/>
                </a:solidFill>
              </a:rPr>
              <a:t>Gestión de Información en la Web</a:t>
            </a:r>
          </a:p>
          <a:p>
            <a:pPr marL="0" indent="0" rtl="0">
              <a:spcBef>
                <a:spcPts val="0"/>
              </a:spcBef>
              <a:buNone/>
            </a:pPr>
            <a:endParaRPr lang="es-ES" dirty="0">
              <a:solidFill>
                <a:schemeClr val="bg1"/>
              </a:solidFill>
            </a:endParaRPr>
          </a:p>
          <a:p>
            <a:pPr marL="0" indent="0" rtl="0">
              <a:spcBef>
                <a:spcPts val="0"/>
              </a:spcBef>
              <a:buNone/>
            </a:pPr>
            <a:endParaRPr lang="es-ES" dirty="0">
              <a:solidFill>
                <a:schemeClr val="bg1"/>
              </a:solidFill>
            </a:endParaRPr>
          </a:p>
          <a:p>
            <a:pPr marL="0" indent="0" rtl="0">
              <a:spcBef>
                <a:spcPts val="0"/>
              </a:spcBef>
              <a:buNone/>
            </a:pPr>
            <a:endParaRPr lang="es-ES" dirty="0">
              <a:solidFill>
                <a:schemeClr val="bg1"/>
              </a:solidFill>
            </a:endParaRPr>
          </a:p>
          <a:p>
            <a:pPr marL="0" indent="0" rtl="0">
              <a:spcBef>
                <a:spcPts val="0"/>
              </a:spcBef>
              <a:buNone/>
            </a:pPr>
            <a:r>
              <a:rPr lang="es-ES" dirty="0">
                <a:solidFill>
                  <a:schemeClr val="bg1"/>
                </a:solidFill>
              </a:rPr>
              <a:t>Álvaro  de la Flor Bonilla</a:t>
            </a:r>
          </a:p>
        </p:txBody>
      </p:sp>
      <p:sp>
        <p:nvSpPr>
          <p:cNvPr id="33" name="Título 32">
            <a:extLst>
              <a:ext uri="{FF2B5EF4-FFF2-40B4-BE49-F238E27FC236}">
                <a16:creationId xmlns:a16="http://schemas.microsoft.com/office/drawing/2014/main" id="{18CDD97B-6E25-4FB4-B239-493E54AA0830}"/>
              </a:ext>
            </a:extLst>
          </p:cNvPr>
          <p:cNvSpPr>
            <a:spLocks noGrp="1"/>
          </p:cNvSpPr>
          <p:nvPr>
            <p:ph type="title"/>
          </p:nvPr>
        </p:nvSpPr>
        <p:spPr>
          <a:xfrm>
            <a:off x="167823" y="3972482"/>
            <a:ext cx="5507264" cy="822960"/>
          </a:xfrm>
        </p:spPr>
        <p:txBody>
          <a:bodyPr rtlCol="0"/>
          <a:lstStyle/>
          <a:p>
            <a:pPr rtl="0"/>
            <a:r>
              <a:rPr lang="es-ES" sz="3200" b="1" dirty="0">
                <a:solidFill>
                  <a:schemeClr val="bg1"/>
                </a:solidFill>
              </a:rPr>
              <a:t>Evaluación de redes en Twitter</a:t>
            </a:r>
          </a:p>
        </p:txBody>
      </p:sp>
      <p:sp>
        <p:nvSpPr>
          <p:cNvPr id="12" name="Marcador de número de diapositiva 5">
            <a:extLst>
              <a:ext uri="{FF2B5EF4-FFF2-40B4-BE49-F238E27FC236}">
                <a16:creationId xmlns:a16="http://schemas.microsoft.com/office/drawing/2014/main" id="{C2827A65-383D-4D68-9F51-F76C2370BF65}"/>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1</a:t>
            </a:fld>
            <a:endParaRPr lang="es-ES" sz="1200">
              <a:solidFill>
                <a:schemeClr val="bg1"/>
              </a:solidFill>
            </a:endParaRPr>
          </a:p>
        </p:txBody>
      </p:sp>
      <p:pic>
        <p:nvPicPr>
          <p:cNvPr id="8" name="Imagen 7">
            <a:extLst>
              <a:ext uri="{FF2B5EF4-FFF2-40B4-BE49-F238E27FC236}">
                <a16:creationId xmlns:a16="http://schemas.microsoft.com/office/drawing/2014/main" id="{77669B69-4E5A-484F-BC5A-BAC8A7BEE538}"/>
              </a:ext>
            </a:extLst>
          </p:cNvPr>
          <p:cNvPicPr>
            <a:picLocks noChangeAspect="1"/>
          </p:cNvPicPr>
          <p:nvPr/>
        </p:nvPicPr>
        <p:blipFill>
          <a:blip r:embed="rId5"/>
          <a:srcRect/>
          <a:stretch/>
        </p:blipFill>
        <p:spPr>
          <a:xfrm>
            <a:off x="10727814" y="142917"/>
            <a:ext cx="1327766" cy="535766"/>
          </a:xfrm>
          <a:prstGeom prst="rect">
            <a:avLst/>
          </a:prstGeom>
        </p:spPr>
      </p:pic>
      <p:pic>
        <p:nvPicPr>
          <p:cNvPr id="19" name="Imagen 18">
            <a:extLst>
              <a:ext uri="{FF2B5EF4-FFF2-40B4-BE49-F238E27FC236}">
                <a16:creationId xmlns:a16="http://schemas.microsoft.com/office/drawing/2014/main" id="{0924F642-D467-47C0-B437-8CE8B4C774A2}"/>
              </a:ext>
            </a:extLst>
          </p:cNvPr>
          <p:cNvPicPr>
            <a:picLocks noChangeAspect="1"/>
          </p:cNvPicPr>
          <p:nvPr/>
        </p:nvPicPr>
        <p:blipFill rotWithShape="1">
          <a:blip r:embed="rId6">
            <a:biLevel thresh="50000"/>
          </a:blip>
          <a:srcRect l="17778" t="14947" r="12524" b="13823"/>
          <a:stretch/>
        </p:blipFill>
        <p:spPr>
          <a:xfrm>
            <a:off x="5341261" y="4135530"/>
            <a:ext cx="1908764" cy="1950680"/>
          </a:xfrm>
          <a:prstGeom prst="rect">
            <a:avLst/>
          </a:prstGeom>
        </p:spPr>
      </p:pic>
    </p:spTree>
    <p:extLst>
      <p:ext uri="{BB962C8B-B14F-4D97-AF65-F5344CB8AC3E}">
        <p14:creationId xmlns:p14="http://schemas.microsoft.com/office/powerpoint/2010/main" val="1624334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id="{516039F3-CBE5-48D2-AD8A-6A0A84BB757B}"/>
              </a:ext>
            </a:extLst>
          </p:cNvPr>
          <p:cNvPicPr>
            <a:picLocks noChangeAspect="1"/>
          </p:cNvPicPr>
          <p:nvPr/>
        </p:nvPicPr>
        <p:blipFill>
          <a:blip r:embed="rId3"/>
          <a:srcRect/>
          <a:stretch/>
        </p:blipFill>
        <p:spPr>
          <a:xfrm>
            <a:off x="10676965" y="146079"/>
            <a:ext cx="1429260" cy="802988"/>
          </a:xfrm>
          <a:prstGeom prst="rect">
            <a:avLst/>
          </a:prstGeom>
        </p:spPr>
      </p:pic>
      <p:sp>
        <p:nvSpPr>
          <p:cNvPr id="7" name="Google Shape;175;p21">
            <a:extLst>
              <a:ext uri="{FF2B5EF4-FFF2-40B4-BE49-F238E27FC236}">
                <a16:creationId xmlns:a16="http://schemas.microsoft.com/office/drawing/2014/main" id="{1BD502AB-9E75-4BAF-B697-EEF60C9ACAD2}"/>
              </a:ext>
            </a:extLst>
          </p:cNvPr>
          <p:cNvSpPr/>
          <p:nvPr/>
        </p:nvSpPr>
        <p:spPr>
          <a:xfrm>
            <a:off x="0" y="434816"/>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Comunidades</a:t>
            </a:r>
          </a:p>
        </p:txBody>
      </p:sp>
      <p:pic>
        <p:nvPicPr>
          <p:cNvPr id="3" name="Imagen 2">
            <a:extLst>
              <a:ext uri="{FF2B5EF4-FFF2-40B4-BE49-F238E27FC236}">
                <a16:creationId xmlns:a16="http://schemas.microsoft.com/office/drawing/2014/main" id="{EDC706B5-49CE-4511-879C-AD3F012BB81D}"/>
              </a:ext>
            </a:extLst>
          </p:cNvPr>
          <p:cNvPicPr>
            <a:picLocks noChangeAspect="1"/>
          </p:cNvPicPr>
          <p:nvPr/>
        </p:nvPicPr>
        <p:blipFill>
          <a:blip r:embed="rId4"/>
          <a:srcRect/>
          <a:stretch/>
        </p:blipFill>
        <p:spPr>
          <a:xfrm>
            <a:off x="3154304" y="1463318"/>
            <a:ext cx="5193598" cy="5087607"/>
          </a:xfrm>
          <a:prstGeom prst="rect">
            <a:avLst/>
          </a:prstGeom>
        </p:spPr>
      </p:pic>
    </p:spTree>
    <p:extLst>
      <p:ext uri="{BB962C8B-B14F-4D97-AF65-F5344CB8AC3E}">
        <p14:creationId xmlns:p14="http://schemas.microsoft.com/office/powerpoint/2010/main" val="27643652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Marcador de posición de imagen 19">
            <a:extLst>
              <a:ext uri="{FF2B5EF4-FFF2-40B4-BE49-F238E27FC236}">
                <a16:creationId xmlns:a16="http://schemas.microsoft.com/office/drawing/2014/main" id="{1A5F02FB-FDF1-427A-AB2F-50F09EBEE54E}"/>
              </a:ext>
            </a:extLst>
          </p:cNvPr>
          <p:cNvPicPr>
            <a:picLocks noGrp="1" noChangeAspect="1"/>
          </p:cNvPicPr>
          <p:nvPr>
            <p:ph type="pic" sz="quarter" idx="10"/>
          </p:nvPr>
        </p:nvPicPr>
        <p:blipFill rotWithShape="1">
          <a:blip r:embed="rId3"/>
          <a:srcRect t="7800" b="7800"/>
          <a:stretch/>
        </p:blipFill>
        <p:spPr>
          <a:xfrm>
            <a:off x="0" y="1"/>
            <a:ext cx="12192000" cy="6858000"/>
          </a:xfrm>
        </p:spPr>
      </p:pic>
      <p:grpSp>
        <p:nvGrpSpPr>
          <p:cNvPr id="3" name="Grupo 2" descr="elemento decorativo">
            <a:extLst>
              <a:ext uri="{FF2B5EF4-FFF2-40B4-BE49-F238E27FC236}">
                <a16:creationId xmlns:a16="http://schemas.microsoft.com/office/drawing/2014/main" id="{B96D2D9B-E0B9-499F-9404-108DB59E4502}"/>
              </a:ext>
            </a:extLst>
          </p:cNvPr>
          <p:cNvGrpSpPr/>
          <p:nvPr/>
        </p:nvGrpSpPr>
        <p:grpSpPr>
          <a:xfrm>
            <a:off x="0" y="0"/>
            <a:ext cx="6957056" cy="6858000"/>
            <a:chOff x="0" y="0"/>
            <a:chExt cx="6957056" cy="6858000"/>
          </a:xfrm>
        </p:grpSpPr>
        <p:sp>
          <p:nvSpPr>
            <p:cNvPr id="33" name="Paralelogramo 32">
              <a:extLst>
                <a:ext uri="{FF2B5EF4-FFF2-40B4-BE49-F238E27FC236}">
                  <a16:creationId xmlns:a16="http://schemas.microsoft.com/office/drawing/2014/main" id="{7E2E6584-76E9-4C56-A349-C9CDC96DC5F0}"/>
                </a:ext>
              </a:extLst>
            </p:cNvPr>
            <p:cNvSpPr/>
            <p:nvPr/>
          </p:nvSpPr>
          <p:spPr>
            <a:xfrm>
              <a:off x="1150750" y="0"/>
              <a:ext cx="5491804" cy="6858000"/>
            </a:xfrm>
            <a:prstGeom prst="parallelogram">
              <a:avLst>
                <a:gd name="adj" fmla="val 32713"/>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0" name="Forma libre: Forma 9">
              <a:extLst>
                <a:ext uri="{FF2B5EF4-FFF2-40B4-BE49-F238E27FC236}">
                  <a16:creationId xmlns:a16="http://schemas.microsoft.com/office/drawing/2014/main" id="{B73F00D5-E18D-4210-AD3E-3ED73CEE4865}"/>
                </a:ext>
              </a:extLst>
            </p:cNvPr>
            <p:cNvSpPr/>
            <p:nvPr/>
          </p:nvSpPr>
          <p:spPr>
            <a:xfrm flipH="1" flipV="1">
              <a:off x="0" y="482600"/>
              <a:ext cx="6957056" cy="5892799"/>
            </a:xfrm>
            <a:custGeom>
              <a:avLst/>
              <a:gdLst>
                <a:gd name="connsiteX0" fmla="*/ 6957056 w 6957056"/>
                <a:gd name="connsiteY0" fmla="*/ 5892799 h 5892799"/>
                <a:gd name="connsiteX1" fmla="*/ 0 w 6957056"/>
                <a:gd name="connsiteY1" fmla="*/ 5892799 h 5892799"/>
                <a:gd name="connsiteX2" fmla="*/ 1473200 w 6957056"/>
                <a:gd name="connsiteY2" fmla="*/ 0 h 5892799"/>
                <a:gd name="connsiteX3" fmla="*/ 6957056 w 6957056"/>
                <a:gd name="connsiteY3" fmla="*/ 0 h 5892799"/>
              </a:gdLst>
              <a:ahLst/>
              <a:cxnLst>
                <a:cxn ang="0">
                  <a:pos x="connsiteX0" y="connsiteY0"/>
                </a:cxn>
                <a:cxn ang="0">
                  <a:pos x="connsiteX1" y="connsiteY1"/>
                </a:cxn>
                <a:cxn ang="0">
                  <a:pos x="connsiteX2" y="connsiteY2"/>
                </a:cxn>
                <a:cxn ang="0">
                  <a:pos x="connsiteX3" y="connsiteY3"/>
                </a:cxn>
              </a:cxnLst>
              <a:rect l="l" t="t" r="r" b="b"/>
              <a:pathLst>
                <a:path w="6957056" h="5892799">
                  <a:moveTo>
                    <a:pt x="6957056" y="5892799"/>
                  </a:moveTo>
                  <a:lnTo>
                    <a:pt x="0" y="5892799"/>
                  </a:lnTo>
                  <a:lnTo>
                    <a:pt x="1473200" y="0"/>
                  </a:lnTo>
                  <a:lnTo>
                    <a:pt x="6957056" y="0"/>
                  </a:lnTo>
                  <a:close/>
                </a:path>
              </a:pathLst>
            </a:cu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13" name="Forma libre: Forma 12">
              <a:extLst>
                <a:ext uri="{FF2B5EF4-FFF2-40B4-BE49-F238E27FC236}">
                  <a16:creationId xmlns:a16="http://schemas.microsoft.com/office/drawing/2014/main" id="{C6577883-A694-450C-A2C7-C9C8A85D9915}"/>
                </a:ext>
              </a:extLst>
            </p:cNvPr>
            <p:cNvSpPr/>
            <p:nvPr/>
          </p:nvSpPr>
          <p:spPr>
            <a:xfrm flipH="1" flipV="1">
              <a:off x="0" y="4457696"/>
              <a:ext cx="6267450" cy="883839"/>
            </a:xfrm>
            <a:custGeom>
              <a:avLst/>
              <a:gdLst>
                <a:gd name="connsiteX0" fmla="*/ 6267450 w 6267450"/>
                <a:gd name="connsiteY0" fmla="*/ 883839 h 883839"/>
                <a:gd name="connsiteX1" fmla="*/ 0 w 6267450"/>
                <a:gd name="connsiteY1" fmla="*/ 883839 h 883839"/>
                <a:gd name="connsiteX2" fmla="*/ 220960 w 6267450"/>
                <a:gd name="connsiteY2" fmla="*/ 0 h 883839"/>
                <a:gd name="connsiteX3" fmla="*/ 6267450 w 6267450"/>
                <a:gd name="connsiteY3" fmla="*/ 0 h 883839"/>
              </a:gdLst>
              <a:ahLst/>
              <a:cxnLst>
                <a:cxn ang="0">
                  <a:pos x="connsiteX0" y="connsiteY0"/>
                </a:cxn>
                <a:cxn ang="0">
                  <a:pos x="connsiteX1" y="connsiteY1"/>
                </a:cxn>
                <a:cxn ang="0">
                  <a:pos x="connsiteX2" y="connsiteY2"/>
                </a:cxn>
                <a:cxn ang="0">
                  <a:pos x="connsiteX3" y="connsiteY3"/>
                </a:cxn>
              </a:cxnLst>
              <a:rect l="l" t="t" r="r" b="b"/>
              <a:pathLst>
                <a:path w="6267450" h="883839">
                  <a:moveTo>
                    <a:pt x="6267450" y="883839"/>
                  </a:moveTo>
                  <a:lnTo>
                    <a:pt x="0" y="883839"/>
                  </a:lnTo>
                  <a:lnTo>
                    <a:pt x="220960" y="0"/>
                  </a:lnTo>
                  <a:lnTo>
                    <a:pt x="6267450" y="0"/>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grpSp>
      <p:sp>
        <p:nvSpPr>
          <p:cNvPr id="31" name="Título 30">
            <a:extLst>
              <a:ext uri="{FF2B5EF4-FFF2-40B4-BE49-F238E27FC236}">
                <a16:creationId xmlns:a16="http://schemas.microsoft.com/office/drawing/2014/main" id="{9284195F-D106-45D8-ABAA-959FA68948B0}"/>
              </a:ext>
            </a:extLst>
          </p:cNvPr>
          <p:cNvSpPr>
            <a:spLocks noGrp="1"/>
          </p:cNvSpPr>
          <p:nvPr>
            <p:ph type="ctrTitle"/>
          </p:nvPr>
        </p:nvSpPr>
        <p:spPr>
          <a:xfrm>
            <a:off x="205766" y="2457614"/>
            <a:ext cx="5330038" cy="883839"/>
          </a:xfrm>
        </p:spPr>
        <p:txBody>
          <a:bodyPr rtlCol="0"/>
          <a:lstStyle/>
          <a:p>
            <a:pPr rtl="0"/>
            <a:r>
              <a:rPr lang="es-ES" b="1" dirty="0">
                <a:latin typeface="Raleway" panose="020B0604020202020204" charset="0"/>
                <a:cs typeface="Raleway" panose="020B0604020202020204" charset="0"/>
              </a:rPr>
              <a:t>¡GRACIAS!</a:t>
            </a:r>
          </a:p>
        </p:txBody>
      </p:sp>
      <p:sp>
        <p:nvSpPr>
          <p:cNvPr id="12" name="Subtítulo 11">
            <a:extLst>
              <a:ext uri="{FF2B5EF4-FFF2-40B4-BE49-F238E27FC236}">
                <a16:creationId xmlns:a16="http://schemas.microsoft.com/office/drawing/2014/main" id="{A6AB5563-AD44-4883-8D3E-93E27EEDAA40}"/>
              </a:ext>
            </a:extLst>
          </p:cNvPr>
          <p:cNvSpPr>
            <a:spLocks noGrp="1"/>
          </p:cNvSpPr>
          <p:nvPr>
            <p:ph type="subTitle" idx="1"/>
          </p:nvPr>
        </p:nvSpPr>
        <p:spPr>
          <a:xfrm>
            <a:off x="-2" y="4611797"/>
            <a:ext cx="5642820" cy="647359"/>
          </a:xfrm>
        </p:spPr>
        <p:txBody>
          <a:bodyPr rtlCol="0"/>
          <a:lstStyle/>
          <a:p>
            <a:pPr rtl="0"/>
            <a:r>
              <a:rPr lang="es-ES" sz="3600" b="1" dirty="0">
                <a:latin typeface="Raleway" panose="020B0604020202020204" charset="0"/>
                <a:cs typeface="Raleway" panose="020B0604020202020204" charset="0"/>
              </a:rPr>
              <a:t>¿ALGUNA DUDA?</a:t>
            </a:r>
          </a:p>
        </p:txBody>
      </p:sp>
    </p:spTree>
    <p:extLst>
      <p:ext uri="{BB962C8B-B14F-4D97-AF65-F5344CB8AC3E}">
        <p14:creationId xmlns:p14="http://schemas.microsoft.com/office/powerpoint/2010/main" val="236657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Imagen 52">
            <a:extLst>
              <a:ext uri="{FF2B5EF4-FFF2-40B4-BE49-F238E27FC236}">
                <a16:creationId xmlns:a16="http://schemas.microsoft.com/office/drawing/2014/main" id="{FEC8A952-29CD-41B5-93D9-77A74C3DDEEA}"/>
              </a:ext>
            </a:extLst>
          </p:cNvPr>
          <p:cNvPicPr>
            <a:picLocks noChangeAspect="1"/>
          </p:cNvPicPr>
          <p:nvPr/>
        </p:nvPicPr>
        <p:blipFill rotWithShape="1">
          <a:blip r:embed="rId3"/>
          <a:srcRect l="27264" r="27264"/>
          <a:stretch/>
        </p:blipFill>
        <p:spPr>
          <a:xfrm>
            <a:off x="0" y="0"/>
            <a:ext cx="4157921" cy="6858000"/>
          </a:xfrm>
          <a:prstGeom prst="rect">
            <a:avLst/>
          </a:prstGeom>
        </p:spPr>
      </p:pic>
      <p:sp>
        <p:nvSpPr>
          <p:cNvPr id="22" name="Google Shape;175;p21">
            <a:extLst>
              <a:ext uri="{FF2B5EF4-FFF2-40B4-BE49-F238E27FC236}">
                <a16:creationId xmlns:a16="http://schemas.microsoft.com/office/drawing/2014/main" id="{D74F6AAE-9F05-4936-8C74-B2B64D9A0853}"/>
              </a:ext>
            </a:extLst>
          </p:cNvPr>
          <p:cNvSpPr/>
          <p:nvPr/>
        </p:nvSpPr>
        <p:spPr>
          <a:xfrm>
            <a:off x="4773977" y="2813215"/>
            <a:ext cx="7438658" cy="1231569"/>
          </a:xfrm>
          <a:prstGeom prst="rect">
            <a:avLst/>
          </a:prstGeom>
          <a:solidFill>
            <a:schemeClr val="accent5">
              <a:lumMod val="60000"/>
              <a:lumOff val="40000"/>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4800" b="1" i="1" dirty="0">
                <a:solidFill>
                  <a:srgbClr val="FFFFFF"/>
                </a:solidFill>
              </a:rPr>
              <a:t>INTRODUCCIÓN</a:t>
            </a:r>
          </a:p>
        </p:txBody>
      </p:sp>
      <p:grpSp>
        <p:nvGrpSpPr>
          <p:cNvPr id="42" name="Grupo 41" descr="elemento decorativo">
            <a:extLst>
              <a:ext uri="{FF2B5EF4-FFF2-40B4-BE49-F238E27FC236}">
                <a16:creationId xmlns:a16="http://schemas.microsoft.com/office/drawing/2014/main" id="{B3DE8451-B2FC-43BE-A86E-8ABCD7C1C7DF}"/>
              </a:ext>
            </a:extLst>
          </p:cNvPr>
          <p:cNvGrpSpPr/>
          <p:nvPr/>
        </p:nvGrpSpPr>
        <p:grpSpPr>
          <a:xfrm flipH="1">
            <a:off x="3777534" y="0"/>
            <a:ext cx="1116000" cy="6858000"/>
            <a:chOff x="1826589" y="0"/>
            <a:chExt cx="7388298" cy="6858000"/>
          </a:xfrm>
        </p:grpSpPr>
        <p:sp>
          <p:nvSpPr>
            <p:cNvPr id="43" name="Paralelogramo 42">
              <a:extLst>
                <a:ext uri="{FF2B5EF4-FFF2-40B4-BE49-F238E27FC236}">
                  <a16:creationId xmlns:a16="http://schemas.microsoft.com/office/drawing/2014/main" id="{5F4F81DC-90E8-40DE-A297-8B9CC5F38DA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Paralelogramo 43">
              <a:extLst>
                <a:ext uri="{FF2B5EF4-FFF2-40B4-BE49-F238E27FC236}">
                  <a16:creationId xmlns:a16="http://schemas.microsoft.com/office/drawing/2014/main" id="{8F4CEF76-4BDE-4E6D-B470-EA4F8E1C619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5" name="Paralelogramo 44">
              <a:extLst>
                <a:ext uri="{FF2B5EF4-FFF2-40B4-BE49-F238E27FC236}">
                  <a16:creationId xmlns:a16="http://schemas.microsoft.com/office/drawing/2014/main" id="{44956366-20EB-42A6-8915-7C671FCF482E}"/>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pic>
        <p:nvPicPr>
          <p:cNvPr id="47" name="Imagen 46">
            <a:extLst>
              <a:ext uri="{FF2B5EF4-FFF2-40B4-BE49-F238E27FC236}">
                <a16:creationId xmlns:a16="http://schemas.microsoft.com/office/drawing/2014/main" id="{C9E7D124-256F-4D30-BA2B-D955E76B660A}"/>
              </a:ext>
            </a:extLst>
          </p:cNvPr>
          <p:cNvPicPr>
            <a:picLocks noChangeAspect="1"/>
          </p:cNvPicPr>
          <p:nvPr/>
        </p:nvPicPr>
        <p:blipFill>
          <a:blip r:embed="rId4"/>
          <a:srcRect/>
          <a:stretch/>
        </p:blipFill>
        <p:spPr>
          <a:xfrm>
            <a:off x="3488189" y="2022709"/>
            <a:ext cx="2810690" cy="1581012"/>
          </a:xfrm>
          <a:prstGeom prst="rect">
            <a:avLst/>
          </a:prstGeom>
        </p:spPr>
      </p:pic>
    </p:spTree>
    <p:extLst>
      <p:ext uri="{BB962C8B-B14F-4D97-AF65-F5344CB8AC3E}">
        <p14:creationId xmlns:p14="http://schemas.microsoft.com/office/powerpoint/2010/main" val="3384707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id="{516039F3-CBE5-48D2-AD8A-6A0A84BB757B}"/>
              </a:ext>
            </a:extLst>
          </p:cNvPr>
          <p:cNvPicPr>
            <a:picLocks noChangeAspect="1"/>
          </p:cNvPicPr>
          <p:nvPr/>
        </p:nvPicPr>
        <p:blipFill>
          <a:blip r:embed="rId3"/>
          <a:srcRect/>
          <a:stretch/>
        </p:blipFill>
        <p:spPr>
          <a:xfrm>
            <a:off x="10676965" y="146079"/>
            <a:ext cx="1429260" cy="802988"/>
          </a:xfrm>
          <a:prstGeom prst="rect">
            <a:avLst/>
          </a:prstGeom>
        </p:spPr>
      </p:pic>
      <p:sp>
        <p:nvSpPr>
          <p:cNvPr id="27" name="Rectángulo: esquinas redondeadas 26">
            <a:extLst>
              <a:ext uri="{FF2B5EF4-FFF2-40B4-BE49-F238E27FC236}">
                <a16:creationId xmlns:a16="http://schemas.microsoft.com/office/drawing/2014/main" id="{A806FBAD-0C62-4013-A336-9EDA23F17A0E}"/>
              </a:ext>
            </a:extLst>
          </p:cNvPr>
          <p:cNvSpPr/>
          <p:nvPr/>
        </p:nvSpPr>
        <p:spPr>
          <a:xfrm>
            <a:off x="1071178" y="2010990"/>
            <a:ext cx="10049644" cy="86874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GEPHI</a:t>
            </a:r>
          </a:p>
        </p:txBody>
      </p:sp>
      <p:sp>
        <p:nvSpPr>
          <p:cNvPr id="7" name="Google Shape;175;p21">
            <a:extLst>
              <a:ext uri="{FF2B5EF4-FFF2-40B4-BE49-F238E27FC236}">
                <a16:creationId xmlns:a16="http://schemas.microsoft.com/office/drawing/2014/main" id="{1BD502AB-9E75-4BAF-B697-EEF60C9ACAD2}"/>
              </a:ext>
            </a:extLst>
          </p:cNvPr>
          <p:cNvSpPr/>
          <p:nvPr/>
        </p:nvSpPr>
        <p:spPr>
          <a:xfrm>
            <a:off x="0" y="434816"/>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HERRAMIENTAS</a:t>
            </a:r>
          </a:p>
        </p:txBody>
      </p:sp>
      <p:sp>
        <p:nvSpPr>
          <p:cNvPr id="9" name="Rectángulo: esquinas redondeadas 8">
            <a:extLst>
              <a:ext uri="{FF2B5EF4-FFF2-40B4-BE49-F238E27FC236}">
                <a16:creationId xmlns:a16="http://schemas.microsoft.com/office/drawing/2014/main" id="{261EC795-ECFF-49A3-83B5-6AB75C6EFD27}"/>
              </a:ext>
            </a:extLst>
          </p:cNvPr>
          <p:cNvSpPr/>
          <p:nvPr/>
        </p:nvSpPr>
        <p:spPr>
          <a:xfrm>
            <a:off x="1071178" y="3427406"/>
            <a:ext cx="10049644" cy="86874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TWITTER</a:t>
            </a:r>
          </a:p>
        </p:txBody>
      </p:sp>
      <p:sp>
        <p:nvSpPr>
          <p:cNvPr id="12" name="Rectángulo: esquinas redondeadas 11">
            <a:extLst>
              <a:ext uri="{FF2B5EF4-FFF2-40B4-BE49-F238E27FC236}">
                <a16:creationId xmlns:a16="http://schemas.microsoft.com/office/drawing/2014/main" id="{E3BFC0F0-09E7-4397-836D-C87456701DB6}"/>
              </a:ext>
            </a:extLst>
          </p:cNvPr>
          <p:cNvSpPr/>
          <p:nvPr/>
        </p:nvSpPr>
        <p:spPr>
          <a:xfrm>
            <a:off x="1071178" y="4573297"/>
            <a:ext cx="10049644" cy="157936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Twitter </a:t>
            </a:r>
            <a:r>
              <a:rPr lang="es-ES" sz="3600" dirty="0" err="1">
                <a:solidFill>
                  <a:schemeClr val="tx1">
                    <a:lumMod val="75000"/>
                    <a:lumOff val="25000"/>
                  </a:schemeClr>
                </a:solidFill>
                <a:latin typeface="Raleway" panose="020B0604020202020204" charset="0"/>
                <a:cs typeface="Raleway" panose="020B0604020202020204" charset="0"/>
              </a:rPr>
              <a:t>Streaming</a:t>
            </a:r>
            <a:r>
              <a:rPr lang="es-ES" sz="3600" dirty="0">
                <a:solidFill>
                  <a:schemeClr val="tx1">
                    <a:lumMod val="75000"/>
                    <a:lumOff val="25000"/>
                  </a:schemeClr>
                </a:solidFill>
                <a:latin typeface="Raleway" panose="020B0604020202020204" charset="0"/>
                <a:cs typeface="Raleway" panose="020B0604020202020204" charset="0"/>
              </a:rPr>
              <a:t> </a:t>
            </a:r>
            <a:r>
              <a:rPr lang="es-ES" sz="3600" dirty="0" err="1">
                <a:solidFill>
                  <a:schemeClr val="tx1">
                    <a:lumMod val="75000"/>
                    <a:lumOff val="25000"/>
                  </a:schemeClr>
                </a:solidFill>
                <a:latin typeface="Raleway" panose="020B0604020202020204" charset="0"/>
                <a:cs typeface="Raleway" panose="020B0604020202020204" charset="0"/>
              </a:rPr>
              <a:t>Importer</a:t>
            </a:r>
            <a:endParaRPr lang="es-ES" sz="3600" dirty="0">
              <a:solidFill>
                <a:schemeClr val="tx1">
                  <a:lumMod val="75000"/>
                  <a:lumOff val="25000"/>
                </a:schemeClr>
              </a:solidFill>
              <a:latin typeface="Raleway" panose="020B0604020202020204" charset="0"/>
              <a:cs typeface="Raleway" panose="020B0604020202020204" charset="0"/>
            </a:endParaRPr>
          </a:p>
          <a:p>
            <a:pPr algn="ctr"/>
            <a:r>
              <a:rPr lang="es-ES" sz="3600" dirty="0" err="1">
                <a:solidFill>
                  <a:schemeClr val="tx1">
                    <a:lumMod val="75000"/>
                    <a:lumOff val="25000"/>
                  </a:schemeClr>
                </a:solidFill>
                <a:latin typeface="Raleway" panose="020B0604020202020204" charset="0"/>
                <a:cs typeface="Raleway" panose="020B0604020202020204" charset="0"/>
              </a:rPr>
              <a:t>Girvan</a:t>
            </a:r>
            <a:r>
              <a:rPr lang="es-ES" sz="3600" dirty="0">
                <a:solidFill>
                  <a:schemeClr val="tx1">
                    <a:lumMod val="75000"/>
                    <a:lumOff val="25000"/>
                  </a:schemeClr>
                </a:solidFill>
                <a:latin typeface="Raleway" panose="020B0604020202020204" charset="0"/>
                <a:cs typeface="Raleway" panose="020B0604020202020204" charset="0"/>
              </a:rPr>
              <a:t>-Newman Clustering</a:t>
            </a:r>
          </a:p>
        </p:txBody>
      </p:sp>
      <p:pic>
        <p:nvPicPr>
          <p:cNvPr id="3" name="Imagen 2" descr="Forma&#10;&#10;Descripción generada automáticamente con confianza media">
            <a:extLst>
              <a:ext uri="{FF2B5EF4-FFF2-40B4-BE49-F238E27FC236}">
                <a16:creationId xmlns:a16="http://schemas.microsoft.com/office/drawing/2014/main" id="{2C7056E2-A8E1-418B-B5FA-8A0EE2554C18}"/>
              </a:ext>
            </a:extLst>
          </p:cNvPr>
          <p:cNvPicPr>
            <a:picLocks noChangeAspect="1"/>
          </p:cNvPicPr>
          <p:nvPr/>
        </p:nvPicPr>
        <p:blipFill>
          <a:blip r:embed="rId4"/>
          <a:stretch>
            <a:fillRect/>
          </a:stretch>
        </p:blipFill>
        <p:spPr>
          <a:xfrm rot="20511842">
            <a:off x="9023934" y="1866741"/>
            <a:ext cx="2685451" cy="1040214"/>
          </a:xfrm>
          <a:prstGeom prst="rect">
            <a:avLst/>
          </a:prstGeom>
        </p:spPr>
      </p:pic>
      <p:pic>
        <p:nvPicPr>
          <p:cNvPr id="14" name="Imagen 13">
            <a:extLst>
              <a:ext uri="{FF2B5EF4-FFF2-40B4-BE49-F238E27FC236}">
                <a16:creationId xmlns:a16="http://schemas.microsoft.com/office/drawing/2014/main" id="{AAC2E8E3-30F3-4DF9-BBF0-9609B6068F7B}"/>
              </a:ext>
            </a:extLst>
          </p:cNvPr>
          <p:cNvPicPr>
            <a:picLocks noChangeAspect="1"/>
          </p:cNvPicPr>
          <p:nvPr/>
        </p:nvPicPr>
        <p:blipFill>
          <a:blip r:embed="rId5"/>
          <a:srcRect/>
          <a:stretch/>
        </p:blipFill>
        <p:spPr>
          <a:xfrm rot="20511842">
            <a:off x="9727670" y="3307396"/>
            <a:ext cx="1277976" cy="1040214"/>
          </a:xfrm>
          <a:prstGeom prst="rect">
            <a:avLst/>
          </a:prstGeom>
        </p:spPr>
      </p:pic>
      <p:pic>
        <p:nvPicPr>
          <p:cNvPr id="21" name="Imagen 20">
            <a:extLst>
              <a:ext uri="{FF2B5EF4-FFF2-40B4-BE49-F238E27FC236}">
                <a16:creationId xmlns:a16="http://schemas.microsoft.com/office/drawing/2014/main" id="{CAF16D1C-E67F-42D8-BC73-E97F24A1ADD0}"/>
              </a:ext>
            </a:extLst>
          </p:cNvPr>
          <p:cNvPicPr>
            <a:picLocks noChangeAspect="1"/>
          </p:cNvPicPr>
          <p:nvPr/>
        </p:nvPicPr>
        <p:blipFill>
          <a:blip r:embed="rId6"/>
          <a:srcRect/>
          <a:stretch/>
        </p:blipFill>
        <p:spPr>
          <a:xfrm rot="20511842">
            <a:off x="9845901" y="4822069"/>
            <a:ext cx="1041515" cy="1040214"/>
          </a:xfrm>
          <a:prstGeom prst="rect">
            <a:avLst/>
          </a:prstGeom>
        </p:spPr>
      </p:pic>
    </p:spTree>
    <p:extLst>
      <p:ext uri="{BB962C8B-B14F-4D97-AF65-F5344CB8AC3E}">
        <p14:creationId xmlns:p14="http://schemas.microsoft.com/office/powerpoint/2010/main" val="2216238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descr="Imagen que contiene texto, señal, dibujo, alimentos&#10;&#10;Descripción generada automáticamente">
            <a:extLst>
              <a:ext uri="{FF2B5EF4-FFF2-40B4-BE49-F238E27FC236}">
                <a16:creationId xmlns:a16="http://schemas.microsoft.com/office/drawing/2014/main" id="{AFAA4BFF-1F74-43FE-A478-E044F804D785}"/>
              </a:ext>
            </a:extLst>
          </p:cNvPr>
          <p:cNvPicPr>
            <a:picLocks noChangeAspect="1"/>
          </p:cNvPicPr>
          <p:nvPr/>
        </p:nvPicPr>
        <p:blipFill>
          <a:blip r:embed="rId3"/>
          <a:stretch>
            <a:fillRect/>
          </a:stretch>
        </p:blipFill>
        <p:spPr>
          <a:xfrm>
            <a:off x="10487025" y="3031659"/>
            <a:ext cx="1704975" cy="1400175"/>
          </a:xfrm>
          <a:prstGeom prst="rect">
            <a:avLst/>
          </a:prstGeom>
        </p:spPr>
      </p:pic>
      <p:pic>
        <p:nvPicPr>
          <p:cNvPr id="20" name="Imagen 19">
            <a:extLst>
              <a:ext uri="{FF2B5EF4-FFF2-40B4-BE49-F238E27FC236}">
                <a16:creationId xmlns:a16="http://schemas.microsoft.com/office/drawing/2014/main" id="{516039F3-CBE5-48D2-AD8A-6A0A84BB757B}"/>
              </a:ext>
            </a:extLst>
          </p:cNvPr>
          <p:cNvPicPr>
            <a:picLocks noChangeAspect="1"/>
          </p:cNvPicPr>
          <p:nvPr/>
        </p:nvPicPr>
        <p:blipFill>
          <a:blip r:embed="rId4"/>
          <a:srcRect/>
          <a:stretch/>
        </p:blipFill>
        <p:spPr>
          <a:xfrm>
            <a:off x="10676965" y="146079"/>
            <a:ext cx="1429260" cy="802988"/>
          </a:xfrm>
          <a:prstGeom prst="rect">
            <a:avLst/>
          </a:prstGeom>
        </p:spPr>
      </p:pic>
      <p:sp>
        <p:nvSpPr>
          <p:cNvPr id="7" name="Google Shape;175;p21">
            <a:extLst>
              <a:ext uri="{FF2B5EF4-FFF2-40B4-BE49-F238E27FC236}">
                <a16:creationId xmlns:a16="http://schemas.microsoft.com/office/drawing/2014/main" id="{1BD502AB-9E75-4BAF-B697-EEF60C9ACAD2}"/>
              </a:ext>
            </a:extLst>
          </p:cNvPr>
          <p:cNvSpPr/>
          <p:nvPr/>
        </p:nvSpPr>
        <p:spPr>
          <a:xfrm>
            <a:off x="0" y="434816"/>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TEMÁTICA</a:t>
            </a:r>
          </a:p>
        </p:txBody>
      </p:sp>
      <p:pic>
        <p:nvPicPr>
          <p:cNvPr id="4" name="Imagen 3">
            <a:extLst>
              <a:ext uri="{FF2B5EF4-FFF2-40B4-BE49-F238E27FC236}">
                <a16:creationId xmlns:a16="http://schemas.microsoft.com/office/drawing/2014/main" id="{38981B5B-7BF2-4200-AE97-3369A4CB55D8}"/>
              </a:ext>
            </a:extLst>
          </p:cNvPr>
          <p:cNvPicPr>
            <a:picLocks noChangeAspect="1"/>
          </p:cNvPicPr>
          <p:nvPr/>
        </p:nvPicPr>
        <p:blipFill>
          <a:blip r:embed="rId5"/>
          <a:stretch>
            <a:fillRect/>
          </a:stretch>
        </p:blipFill>
        <p:spPr>
          <a:xfrm>
            <a:off x="476065" y="1591077"/>
            <a:ext cx="4829494" cy="4713586"/>
          </a:xfrm>
          <a:prstGeom prst="rect">
            <a:avLst/>
          </a:prstGeom>
        </p:spPr>
      </p:pic>
      <p:sp>
        <p:nvSpPr>
          <p:cNvPr id="13" name="Rectángulo: esquinas redondeadas 12">
            <a:extLst>
              <a:ext uri="{FF2B5EF4-FFF2-40B4-BE49-F238E27FC236}">
                <a16:creationId xmlns:a16="http://schemas.microsoft.com/office/drawing/2014/main" id="{FF446333-01D7-4322-827A-B4DBEFB8224D}"/>
              </a:ext>
            </a:extLst>
          </p:cNvPr>
          <p:cNvSpPr/>
          <p:nvPr/>
        </p:nvSpPr>
        <p:spPr>
          <a:xfrm>
            <a:off x="6764782" y="1771293"/>
            <a:ext cx="4320527" cy="70557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#EURO2020</a:t>
            </a:r>
          </a:p>
        </p:txBody>
      </p:sp>
      <p:sp>
        <p:nvSpPr>
          <p:cNvPr id="15" name="Rectángulo: esquinas redondeadas 14">
            <a:extLst>
              <a:ext uri="{FF2B5EF4-FFF2-40B4-BE49-F238E27FC236}">
                <a16:creationId xmlns:a16="http://schemas.microsoft.com/office/drawing/2014/main" id="{1A908F83-5C99-491C-8EEE-3A1EF94614B9}"/>
              </a:ext>
            </a:extLst>
          </p:cNvPr>
          <p:cNvSpPr/>
          <p:nvPr/>
        </p:nvSpPr>
        <p:spPr>
          <a:xfrm>
            <a:off x="6764781" y="2848210"/>
            <a:ext cx="4320527" cy="70557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#SergioCanales</a:t>
            </a:r>
          </a:p>
        </p:txBody>
      </p:sp>
      <p:sp>
        <p:nvSpPr>
          <p:cNvPr id="16" name="Rectángulo: esquinas redondeadas 15">
            <a:extLst>
              <a:ext uri="{FF2B5EF4-FFF2-40B4-BE49-F238E27FC236}">
                <a16:creationId xmlns:a16="http://schemas.microsoft.com/office/drawing/2014/main" id="{D63D115C-B4E6-449A-8228-D1DDD7F68703}"/>
              </a:ext>
            </a:extLst>
          </p:cNvPr>
          <p:cNvSpPr/>
          <p:nvPr/>
        </p:nvSpPr>
        <p:spPr>
          <a:xfrm>
            <a:off x="6764779" y="5002044"/>
            <a:ext cx="4320527" cy="70557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Canales</a:t>
            </a:r>
          </a:p>
        </p:txBody>
      </p:sp>
      <p:sp>
        <p:nvSpPr>
          <p:cNvPr id="17" name="Rectángulo: esquinas redondeadas 16">
            <a:extLst>
              <a:ext uri="{FF2B5EF4-FFF2-40B4-BE49-F238E27FC236}">
                <a16:creationId xmlns:a16="http://schemas.microsoft.com/office/drawing/2014/main" id="{73B7F4C0-6CBF-4380-9AD5-9366E729923D}"/>
              </a:ext>
            </a:extLst>
          </p:cNvPr>
          <p:cNvSpPr/>
          <p:nvPr/>
        </p:nvSpPr>
        <p:spPr>
          <a:xfrm>
            <a:off x="6764780" y="3925127"/>
            <a:ext cx="4320527" cy="70557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Sergio Canales</a:t>
            </a:r>
          </a:p>
        </p:txBody>
      </p:sp>
    </p:spTree>
    <p:extLst>
      <p:ext uri="{BB962C8B-B14F-4D97-AF65-F5344CB8AC3E}">
        <p14:creationId xmlns:p14="http://schemas.microsoft.com/office/powerpoint/2010/main" val="32477506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magen que contiene texto, señal, dibujo, alimentos&#10;&#10;Descripción generada automáticamente">
            <a:extLst>
              <a:ext uri="{FF2B5EF4-FFF2-40B4-BE49-F238E27FC236}">
                <a16:creationId xmlns:a16="http://schemas.microsoft.com/office/drawing/2014/main" id="{3D443F32-2C2F-4822-8848-63E560967522}"/>
              </a:ext>
            </a:extLst>
          </p:cNvPr>
          <p:cNvPicPr>
            <a:picLocks noChangeAspect="1"/>
          </p:cNvPicPr>
          <p:nvPr/>
        </p:nvPicPr>
        <p:blipFill>
          <a:blip r:embed="rId3"/>
          <a:stretch>
            <a:fillRect/>
          </a:stretch>
        </p:blipFill>
        <p:spPr>
          <a:xfrm>
            <a:off x="10487025" y="3031659"/>
            <a:ext cx="1704975" cy="1400175"/>
          </a:xfrm>
          <a:prstGeom prst="rect">
            <a:avLst/>
          </a:prstGeom>
        </p:spPr>
      </p:pic>
      <p:pic>
        <p:nvPicPr>
          <p:cNvPr id="20" name="Imagen 19">
            <a:extLst>
              <a:ext uri="{FF2B5EF4-FFF2-40B4-BE49-F238E27FC236}">
                <a16:creationId xmlns:a16="http://schemas.microsoft.com/office/drawing/2014/main" id="{516039F3-CBE5-48D2-AD8A-6A0A84BB757B}"/>
              </a:ext>
            </a:extLst>
          </p:cNvPr>
          <p:cNvPicPr>
            <a:picLocks noChangeAspect="1"/>
          </p:cNvPicPr>
          <p:nvPr/>
        </p:nvPicPr>
        <p:blipFill>
          <a:blip r:embed="rId4"/>
          <a:srcRect/>
          <a:stretch/>
        </p:blipFill>
        <p:spPr>
          <a:xfrm>
            <a:off x="10676965" y="146079"/>
            <a:ext cx="1429260" cy="802988"/>
          </a:xfrm>
          <a:prstGeom prst="rect">
            <a:avLst/>
          </a:prstGeom>
        </p:spPr>
      </p:pic>
      <p:sp>
        <p:nvSpPr>
          <p:cNvPr id="7" name="Google Shape;175;p21">
            <a:extLst>
              <a:ext uri="{FF2B5EF4-FFF2-40B4-BE49-F238E27FC236}">
                <a16:creationId xmlns:a16="http://schemas.microsoft.com/office/drawing/2014/main" id="{1BD502AB-9E75-4BAF-B697-EEF60C9ACAD2}"/>
              </a:ext>
            </a:extLst>
          </p:cNvPr>
          <p:cNvSpPr/>
          <p:nvPr/>
        </p:nvSpPr>
        <p:spPr>
          <a:xfrm>
            <a:off x="0" y="434816"/>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TEMÁTICA</a:t>
            </a:r>
          </a:p>
        </p:txBody>
      </p:sp>
      <p:pic>
        <p:nvPicPr>
          <p:cNvPr id="4" name="Imagen 3">
            <a:extLst>
              <a:ext uri="{FF2B5EF4-FFF2-40B4-BE49-F238E27FC236}">
                <a16:creationId xmlns:a16="http://schemas.microsoft.com/office/drawing/2014/main" id="{38981B5B-7BF2-4200-AE97-3369A4CB55D8}"/>
              </a:ext>
            </a:extLst>
          </p:cNvPr>
          <p:cNvPicPr>
            <a:picLocks noChangeAspect="1"/>
          </p:cNvPicPr>
          <p:nvPr/>
        </p:nvPicPr>
        <p:blipFill>
          <a:blip r:embed="rId5"/>
          <a:stretch>
            <a:fillRect/>
          </a:stretch>
        </p:blipFill>
        <p:spPr>
          <a:xfrm>
            <a:off x="476065" y="1591077"/>
            <a:ext cx="4829494" cy="4713586"/>
          </a:xfrm>
          <a:prstGeom prst="rect">
            <a:avLst/>
          </a:prstGeom>
        </p:spPr>
      </p:pic>
      <p:sp>
        <p:nvSpPr>
          <p:cNvPr id="13" name="Rectángulo: esquinas redondeadas 12">
            <a:extLst>
              <a:ext uri="{FF2B5EF4-FFF2-40B4-BE49-F238E27FC236}">
                <a16:creationId xmlns:a16="http://schemas.microsoft.com/office/drawing/2014/main" id="{FF446333-01D7-4322-827A-B4DBEFB8224D}"/>
              </a:ext>
            </a:extLst>
          </p:cNvPr>
          <p:cNvSpPr/>
          <p:nvPr/>
        </p:nvSpPr>
        <p:spPr>
          <a:xfrm>
            <a:off x="6764782" y="1771293"/>
            <a:ext cx="4320527" cy="70557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#EURO2020</a:t>
            </a:r>
          </a:p>
        </p:txBody>
      </p:sp>
      <p:sp>
        <p:nvSpPr>
          <p:cNvPr id="15" name="Rectángulo: esquinas redondeadas 14">
            <a:extLst>
              <a:ext uri="{FF2B5EF4-FFF2-40B4-BE49-F238E27FC236}">
                <a16:creationId xmlns:a16="http://schemas.microsoft.com/office/drawing/2014/main" id="{1A908F83-5C99-491C-8EEE-3A1EF94614B9}"/>
              </a:ext>
            </a:extLst>
          </p:cNvPr>
          <p:cNvSpPr/>
          <p:nvPr/>
        </p:nvSpPr>
        <p:spPr>
          <a:xfrm>
            <a:off x="6764781" y="2848210"/>
            <a:ext cx="4320527" cy="70557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#SergioCanales</a:t>
            </a:r>
          </a:p>
        </p:txBody>
      </p:sp>
      <p:sp>
        <p:nvSpPr>
          <p:cNvPr id="16" name="Rectángulo: esquinas redondeadas 15">
            <a:extLst>
              <a:ext uri="{FF2B5EF4-FFF2-40B4-BE49-F238E27FC236}">
                <a16:creationId xmlns:a16="http://schemas.microsoft.com/office/drawing/2014/main" id="{D63D115C-B4E6-449A-8228-D1DDD7F68703}"/>
              </a:ext>
            </a:extLst>
          </p:cNvPr>
          <p:cNvSpPr/>
          <p:nvPr/>
        </p:nvSpPr>
        <p:spPr>
          <a:xfrm>
            <a:off x="6764779" y="5002044"/>
            <a:ext cx="4320527" cy="705577"/>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Canales</a:t>
            </a:r>
          </a:p>
        </p:txBody>
      </p:sp>
      <p:sp>
        <p:nvSpPr>
          <p:cNvPr id="17" name="Rectángulo: esquinas redondeadas 16">
            <a:extLst>
              <a:ext uri="{FF2B5EF4-FFF2-40B4-BE49-F238E27FC236}">
                <a16:creationId xmlns:a16="http://schemas.microsoft.com/office/drawing/2014/main" id="{73B7F4C0-6CBF-4380-9AD5-9366E729923D}"/>
              </a:ext>
            </a:extLst>
          </p:cNvPr>
          <p:cNvSpPr/>
          <p:nvPr/>
        </p:nvSpPr>
        <p:spPr>
          <a:xfrm>
            <a:off x="6764780" y="3925127"/>
            <a:ext cx="4320527" cy="70557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Sergio Canales</a:t>
            </a:r>
          </a:p>
        </p:txBody>
      </p:sp>
    </p:spTree>
    <p:extLst>
      <p:ext uri="{BB962C8B-B14F-4D97-AF65-F5344CB8AC3E}">
        <p14:creationId xmlns:p14="http://schemas.microsoft.com/office/powerpoint/2010/main" val="11105657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posición de imagen 6">
            <a:extLst>
              <a:ext uri="{FF2B5EF4-FFF2-40B4-BE49-F238E27FC236}">
                <a16:creationId xmlns:a16="http://schemas.microsoft.com/office/drawing/2014/main" id="{3C2A7DCB-B005-424A-8446-ACA533D0BC8B}"/>
              </a:ext>
            </a:extLst>
          </p:cNvPr>
          <p:cNvPicPr>
            <a:picLocks noGrp="1" noChangeAspect="1"/>
          </p:cNvPicPr>
          <p:nvPr>
            <p:ph type="pic" sz="quarter" idx="10"/>
          </p:nvPr>
        </p:nvPicPr>
        <p:blipFill rotWithShape="1">
          <a:blip r:embed="rId3"/>
          <a:srcRect l="25624" r="25624"/>
          <a:stretch/>
        </p:blipFill>
        <p:spPr>
          <a:xfrm>
            <a:off x="7691023" y="0"/>
            <a:ext cx="4500977" cy="6857999"/>
          </a:xfrm>
        </p:spPr>
      </p:pic>
      <p:grpSp>
        <p:nvGrpSpPr>
          <p:cNvPr id="11" name="Grupo 10" descr="elemento decorativo">
            <a:extLst>
              <a:ext uri="{FF2B5EF4-FFF2-40B4-BE49-F238E27FC236}">
                <a16:creationId xmlns:a16="http://schemas.microsoft.com/office/drawing/2014/main" id="{AB025618-C830-4992-9CD3-D9E49BC79E67}"/>
              </a:ext>
            </a:extLst>
          </p:cNvPr>
          <p:cNvGrpSpPr/>
          <p:nvPr/>
        </p:nvGrpSpPr>
        <p:grpSpPr>
          <a:xfrm>
            <a:off x="2595847" y="0"/>
            <a:ext cx="7388298" cy="6858000"/>
            <a:chOff x="1826589" y="0"/>
            <a:chExt cx="7388298" cy="6858000"/>
          </a:xfrm>
        </p:grpSpPr>
        <p:sp>
          <p:nvSpPr>
            <p:cNvPr id="10" name="Paralelogramo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 name="Paralelogramo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2" name="Paralelogramo 21">
              <a:extLst>
                <a:ext uri="{FF2B5EF4-FFF2-40B4-BE49-F238E27FC236}">
                  <a16:creationId xmlns:a16="http://schemas.microsoft.com/office/drawing/2014/main" id="{0051AD99-BC4A-487F-BE1C-486FC5B8E9F2}"/>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
        <p:nvSpPr>
          <p:cNvPr id="28" name="Google Shape;175;p21">
            <a:extLst>
              <a:ext uri="{FF2B5EF4-FFF2-40B4-BE49-F238E27FC236}">
                <a16:creationId xmlns:a16="http://schemas.microsoft.com/office/drawing/2014/main" id="{AF21D79A-9CC1-4CB7-8C11-393E93B08BD0}"/>
              </a:ext>
            </a:extLst>
          </p:cNvPr>
          <p:cNvSpPr/>
          <p:nvPr/>
        </p:nvSpPr>
        <p:spPr>
          <a:xfrm>
            <a:off x="-14504" y="3238548"/>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PROPIEDADES DE LA RED</a:t>
            </a:r>
          </a:p>
        </p:txBody>
      </p:sp>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6</a:t>
            </a:fld>
            <a:endParaRPr lang="es-ES" sz="1200">
              <a:solidFill>
                <a:schemeClr val="bg1"/>
              </a:solidFill>
            </a:endParaRPr>
          </a:p>
        </p:txBody>
      </p:sp>
      <p:sp>
        <p:nvSpPr>
          <p:cNvPr id="3" name="Título 3">
            <a:extLst>
              <a:ext uri="{FF2B5EF4-FFF2-40B4-BE49-F238E27FC236}">
                <a16:creationId xmlns:a16="http://schemas.microsoft.com/office/drawing/2014/main" id="{2277BB59-9C12-433E-B96E-4C22607AD121}"/>
              </a:ext>
            </a:extLst>
          </p:cNvPr>
          <p:cNvSpPr txBox="1">
            <a:spLocks/>
          </p:cNvSpPr>
          <p:nvPr/>
        </p:nvSpPr>
        <p:spPr>
          <a:xfrm>
            <a:off x="2330863" y="742383"/>
            <a:ext cx="6861771" cy="10285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pPr marL="0" marR="0" lvl="0" indent="0" algn="ctr" defTabSz="914400" rtl="0" eaLnBrk="1" fontAlgn="auto" latinLnBrk="0" hangingPunct="1">
              <a:lnSpc>
                <a:spcPct val="100000"/>
              </a:lnSpc>
              <a:spcBef>
                <a:spcPts val="0"/>
              </a:spcBef>
              <a:spcAft>
                <a:spcPts val="0"/>
              </a:spcAft>
              <a:buClr>
                <a:srgbClr val="1A1A1A"/>
              </a:buClr>
              <a:buSzPts val="2600"/>
              <a:buFont typeface="Raleway"/>
              <a:buNone/>
              <a:tabLst/>
              <a:defRPr/>
            </a:pPr>
            <a:r>
              <a:rPr kumimoji="0" lang="es-ES" sz="4800" i="0" u="none" strike="noStrike" kern="0" cap="none" spc="0" normalizeH="0" baseline="0" noProof="0" dirty="0">
                <a:ln>
                  <a:noFill/>
                </a:ln>
                <a:solidFill>
                  <a:srgbClr val="545172"/>
                </a:solidFill>
                <a:effectLst>
                  <a:outerShdw blurRad="38100" dist="38100" dir="2700000" algn="tl">
                    <a:srgbClr val="000000">
                      <a:alpha val="43137"/>
                    </a:srgbClr>
                  </a:outerShdw>
                </a:effectLst>
                <a:uLnTx/>
                <a:uFillTx/>
                <a:latin typeface="Raleway"/>
                <a:cs typeface="Raleway"/>
                <a:sym typeface="Raleway"/>
              </a:rPr>
              <a:t>Análisis</a:t>
            </a:r>
          </a:p>
        </p:txBody>
      </p:sp>
      <p:pic>
        <p:nvPicPr>
          <p:cNvPr id="4" name="Imagen 3">
            <a:extLst>
              <a:ext uri="{FF2B5EF4-FFF2-40B4-BE49-F238E27FC236}">
                <a16:creationId xmlns:a16="http://schemas.microsoft.com/office/drawing/2014/main" id="{7EE4199A-51D9-4A49-9CB9-9842BF13EAE4}"/>
              </a:ext>
            </a:extLst>
          </p:cNvPr>
          <p:cNvPicPr>
            <a:picLocks noChangeAspect="1"/>
          </p:cNvPicPr>
          <p:nvPr/>
        </p:nvPicPr>
        <p:blipFill>
          <a:blip r:embed="rId4"/>
          <a:srcRect/>
          <a:stretch/>
        </p:blipFill>
        <p:spPr>
          <a:xfrm>
            <a:off x="-280257" y="170900"/>
            <a:ext cx="3410478" cy="1918393"/>
          </a:xfrm>
          <a:prstGeom prst="rect">
            <a:avLst/>
          </a:prstGeom>
        </p:spPr>
      </p:pic>
    </p:spTree>
    <p:extLst>
      <p:ext uri="{BB962C8B-B14F-4D97-AF65-F5344CB8AC3E}">
        <p14:creationId xmlns:p14="http://schemas.microsoft.com/office/powerpoint/2010/main" val="2766617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id="{516039F3-CBE5-48D2-AD8A-6A0A84BB757B}"/>
              </a:ext>
            </a:extLst>
          </p:cNvPr>
          <p:cNvPicPr>
            <a:picLocks noChangeAspect="1"/>
          </p:cNvPicPr>
          <p:nvPr/>
        </p:nvPicPr>
        <p:blipFill>
          <a:blip r:embed="rId3"/>
          <a:srcRect/>
          <a:stretch/>
        </p:blipFill>
        <p:spPr>
          <a:xfrm>
            <a:off x="10676965" y="146079"/>
            <a:ext cx="1429260" cy="802988"/>
          </a:xfrm>
          <a:prstGeom prst="rect">
            <a:avLst/>
          </a:prstGeom>
        </p:spPr>
      </p:pic>
      <p:sp>
        <p:nvSpPr>
          <p:cNvPr id="7" name="Google Shape;175;p21">
            <a:extLst>
              <a:ext uri="{FF2B5EF4-FFF2-40B4-BE49-F238E27FC236}">
                <a16:creationId xmlns:a16="http://schemas.microsoft.com/office/drawing/2014/main" id="{1BD502AB-9E75-4BAF-B697-EEF60C9ACAD2}"/>
              </a:ext>
            </a:extLst>
          </p:cNvPr>
          <p:cNvSpPr/>
          <p:nvPr/>
        </p:nvSpPr>
        <p:spPr>
          <a:xfrm>
            <a:off x="0" y="434816"/>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Distribución de grados</a:t>
            </a:r>
          </a:p>
        </p:txBody>
      </p:sp>
      <p:pic>
        <p:nvPicPr>
          <p:cNvPr id="5" name="Imagen 4">
            <a:extLst>
              <a:ext uri="{FF2B5EF4-FFF2-40B4-BE49-F238E27FC236}">
                <a16:creationId xmlns:a16="http://schemas.microsoft.com/office/drawing/2014/main" id="{AB4D4A4C-B88B-4BCF-92F7-56B7CDE75521}"/>
              </a:ext>
            </a:extLst>
          </p:cNvPr>
          <p:cNvPicPr>
            <a:picLocks noChangeAspect="1"/>
          </p:cNvPicPr>
          <p:nvPr/>
        </p:nvPicPr>
        <p:blipFill>
          <a:blip r:embed="rId4"/>
          <a:stretch>
            <a:fillRect/>
          </a:stretch>
        </p:blipFill>
        <p:spPr>
          <a:xfrm>
            <a:off x="136542" y="1668034"/>
            <a:ext cx="3812146" cy="2537138"/>
          </a:xfrm>
          <a:prstGeom prst="rect">
            <a:avLst/>
          </a:prstGeom>
        </p:spPr>
      </p:pic>
      <p:pic>
        <p:nvPicPr>
          <p:cNvPr id="8" name="Imagen 7">
            <a:extLst>
              <a:ext uri="{FF2B5EF4-FFF2-40B4-BE49-F238E27FC236}">
                <a16:creationId xmlns:a16="http://schemas.microsoft.com/office/drawing/2014/main" id="{B474C252-E897-42BB-944A-A0BF5F77E22D}"/>
              </a:ext>
            </a:extLst>
          </p:cNvPr>
          <p:cNvPicPr>
            <a:picLocks noChangeAspect="1"/>
          </p:cNvPicPr>
          <p:nvPr/>
        </p:nvPicPr>
        <p:blipFill>
          <a:blip r:embed="rId5"/>
          <a:stretch>
            <a:fillRect/>
          </a:stretch>
        </p:blipFill>
        <p:spPr>
          <a:xfrm>
            <a:off x="136542" y="4205172"/>
            <a:ext cx="3812146" cy="2537138"/>
          </a:xfrm>
          <a:prstGeom prst="rect">
            <a:avLst/>
          </a:prstGeom>
        </p:spPr>
      </p:pic>
      <p:sp>
        <p:nvSpPr>
          <p:cNvPr id="14" name="Rectángulo: esquinas redondeadas 13">
            <a:extLst>
              <a:ext uri="{FF2B5EF4-FFF2-40B4-BE49-F238E27FC236}">
                <a16:creationId xmlns:a16="http://schemas.microsoft.com/office/drawing/2014/main" id="{9884B1F2-D147-413A-8DAD-0B826F757795}"/>
              </a:ext>
            </a:extLst>
          </p:cNvPr>
          <p:cNvSpPr/>
          <p:nvPr/>
        </p:nvSpPr>
        <p:spPr>
          <a:xfrm>
            <a:off x="3948688" y="1836896"/>
            <a:ext cx="7887498" cy="617065"/>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tx1">
                    <a:lumMod val="75000"/>
                    <a:lumOff val="25000"/>
                  </a:schemeClr>
                </a:solidFill>
                <a:latin typeface="Raleway" panose="020B0604020202020204" charset="0"/>
                <a:cs typeface="Raleway" panose="020B0604020202020204" charset="0"/>
              </a:rPr>
              <a:t>Los tweets reciben pocas interacciones</a:t>
            </a:r>
          </a:p>
        </p:txBody>
      </p:sp>
      <p:sp>
        <p:nvSpPr>
          <p:cNvPr id="18" name="Rectángulo: esquinas redondeadas 17">
            <a:extLst>
              <a:ext uri="{FF2B5EF4-FFF2-40B4-BE49-F238E27FC236}">
                <a16:creationId xmlns:a16="http://schemas.microsoft.com/office/drawing/2014/main" id="{7F71F485-9006-4B56-8004-B4EFA7D8BA94}"/>
              </a:ext>
            </a:extLst>
          </p:cNvPr>
          <p:cNvSpPr/>
          <p:nvPr/>
        </p:nvSpPr>
        <p:spPr>
          <a:xfrm>
            <a:off x="3944657" y="2696171"/>
            <a:ext cx="7887498" cy="617065"/>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tx1">
                    <a:lumMod val="75000"/>
                    <a:lumOff val="25000"/>
                  </a:schemeClr>
                </a:solidFill>
                <a:latin typeface="Raleway" panose="020B0604020202020204" charset="0"/>
                <a:cs typeface="Raleway" panose="020B0604020202020204" charset="0"/>
              </a:rPr>
              <a:t>Algunas excepciones -&gt; HUBS</a:t>
            </a:r>
          </a:p>
        </p:txBody>
      </p:sp>
      <p:sp>
        <p:nvSpPr>
          <p:cNvPr id="19" name="Rectángulo: esquinas redondeadas 18">
            <a:extLst>
              <a:ext uri="{FF2B5EF4-FFF2-40B4-BE49-F238E27FC236}">
                <a16:creationId xmlns:a16="http://schemas.microsoft.com/office/drawing/2014/main" id="{96B18D87-9B40-4437-9674-43208E9F1B09}"/>
              </a:ext>
            </a:extLst>
          </p:cNvPr>
          <p:cNvSpPr/>
          <p:nvPr/>
        </p:nvSpPr>
        <p:spPr>
          <a:xfrm>
            <a:off x="6013664" y="3544765"/>
            <a:ext cx="3592872" cy="617065"/>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tx1">
                    <a:lumMod val="75000"/>
                    <a:lumOff val="25000"/>
                  </a:schemeClr>
                </a:solidFill>
                <a:latin typeface="Raleway" panose="020B0604020202020204" charset="0"/>
                <a:cs typeface="Raleway" panose="020B0604020202020204" charset="0"/>
              </a:rPr>
              <a:t>LEY DE LA POTENCIA</a:t>
            </a:r>
          </a:p>
        </p:txBody>
      </p:sp>
      <p:sp>
        <p:nvSpPr>
          <p:cNvPr id="21" name="Rectángulo: esquinas redondeadas 20">
            <a:extLst>
              <a:ext uri="{FF2B5EF4-FFF2-40B4-BE49-F238E27FC236}">
                <a16:creationId xmlns:a16="http://schemas.microsoft.com/office/drawing/2014/main" id="{50D2571A-89D0-4908-A82E-43DD9356D1A0}"/>
              </a:ext>
            </a:extLst>
          </p:cNvPr>
          <p:cNvSpPr/>
          <p:nvPr/>
        </p:nvSpPr>
        <p:spPr>
          <a:xfrm>
            <a:off x="3944657" y="4414719"/>
            <a:ext cx="7887498" cy="617065"/>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tx1">
                    <a:lumMod val="75000"/>
                    <a:lumOff val="25000"/>
                  </a:schemeClr>
                </a:solidFill>
                <a:latin typeface="Raleway" panose="020B0604020202020204" charset="0"/>
                <a:cs typeface="Raleway" panose="020B0604020202020204" charset="0"/>
              </a:rPr>
              <a:t>La mayoría de usuarios da su opinión</a:t>
            </a:r>
          </a:p>
        </p:txBody>
      </p:sp>
      <p:sp>
        <p:nvSpPr>
          <p:cNvPr id="22" name="Rectángulo: esquinas redondeadas 21">
            <a:extLst>
              <a:ext uri="{FF2B5EF4-FFF2-40B4-BE49-F238E27FC236}">
                <a16:creationId xmlns:a16="http://schemas.microsoft.com/office/drawing/2014/main" id="{E471357E-1314-45B3-9247-074F9EC0B559}"/>
              </a:ext>
            </a:extLst>
          </p:cNvPr>
          <p:cNvSpPr/>
          <p:nvPr/>
        </p:nvSpPr>
        <p:spPr>
          <a:xfrm>
            <a:off x="3944657" y="5273993"/>
            <a:ext cx="7887498" cy="617065"/>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tx1">
                    <a:lumMod val="75000"/>
                    <a:lumOff val="25000"/>
                  </a:schemeClr>
                </a:solidFill>
                <a:latin typeface="Raleway" panose="020B0604020202020204" charset="0"/>
                <a:cs typeface="Raleway" panose="020B0604020202020204" charset="0"/>
              </a:rPr>
              <a:t>Algunas excepciones -&gt; HUBS</a:t>
            </a:r>
          </a:p>
        </p:txBody>
      </p:sp>
    </p:spTree>
    <p:extLst>
      <p:ext uri="{BB962C8B-B14F-4D97-AF65-F5344CB8AC3E}">
        <p14:creationId xmlns:p14="http://schemas.microsoft.com/office/powerpoint/2010/main" val="38057477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id="{516039F3-CBE5-48D2-AD8A-6A0A84BB757B}"/>
              </a:ext>
            </a:extLst>
          </p:cNvPr>
          <p:cNvPicPr>
            <a:picLocks noChangeAspect="1"/>
          </p:cNvPicPr>
          <p:nvPr/>
        </p:nvPicPr>
        <p:blipFill>
          <a:blip r:embed="rId3"/>
          <a:srcRect/>
          <a:stretch/>
        </p:blipFill>
        <p:spPr>
          <a:xfrm>
            <a:off x="10676965" y="146079"/>
            <a:ext cx="1429260" cy="802988"/>
          </a:xfrm>
          <a:prstGeom prst="rect">
            <a:avLst/>
          </a:prstGeom>
        </p:spPr>
      </p:pic>
      <p:sp>
        <p:nvSpPr>
          <p:cNvPr id="7" name="Google Shape;175;p21">
            <a:extLst>
              <a:ext uri="{FF2B5EF4-FFF2-40B4-BE49-F238E27FC236}">
                <a16:creationId xmlns:a16="http://schemas.microsoft.com/office/drawing/2014/main" id="{1BD502AB-9E75-4BAF-B697-EEF60C9ACAD2}"/>
              </a:ext>
            </a:extLst>
          </p:cNvPr>
          <p:cNvSpPr/>
          <p:nvPr/>
        </p:nvSpPr>
        <p:spPr>
          <a:xfrm>
            <a:off x="0" y="434816"/>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Distribución de grados</a:t>
            </a:r>
          </a:p>
        </p:txBody>
      </p:sp>
      <p:pic>
        <p:nvPicPr>
          <p:cNvPr id="11" name="Imagen 10">
            <a:extLst>
              <a:ext uri="{FF2B5EF4-FFF2-40B4-BE49-F238E27FC236}">
                <a16:creationId xmlns:a16="http://schemas.microsoft.com/office/drawing/2014/main" id="{126C22DF-3AF5-46EE-85C0-F1047BB6494E}"/>
              </a:ext>
            </a:extLst>
          </p:cNvPr>
          <p:cNvPicPr>
            <a:picLocks noChangeAspect="1"/>
          </p:cNvPicPr>
          <p:nvPr/>
        </p:nvPicPr>
        <p:blipFill>
          <a:blip r:embed="rId4"/>
          <a:stretch>
            <a:fillRect/>
          </a:stretch>
        </p:blipFill>
        <p:spPr>
          <a:xfrm>
            <a:off x="476065" y="1591077"/>
            <a:ext cx="4829494" cy="4713586"/>
          </a:xfrm>
          <a:prstGeom prst="rect">
            <a:avLst/>
          </a:prstGeom>
        </p:spPr>
      </p:pic>
      <p:pic>
        <p:nvPicPr>
          <p:cNvPr id="3" name="Imagen 2">
            <a:extLst>
              <a:ext uri="{FF2B5EF4-FFF2-40B4-BE49-F238E27FC236}">
                <a16:creationId xmlns:a16="http://schemas.microsoft.com/office/drawing/2014/main" id="{559BB922-F711-4AB8-85F9-1D835F3054E8}"/>
              </a:ext>
            </a:extLst>
          </p:cNvPr>
          <p:cNvPicPr>
            <a:picLocks noChangeAspect="1"/>
          </p:cNvPicPr>
          <p:nvPr/>
        </p:nvPicPr>
        <p:blipFill>
          <a:blip r:embed="rId5"/>
          <a:stretch>
            <a:fillRect/>
          </a:stretch>
        </p:blipFill>
        <p:spPr>
          <a:xfrm>
            <a:off x="6096000" y="1896020"/>
            <a:ext cx="5072385" cy="4103700"/>
          </a:xfrm>
          <a:prstGeom prst="rect">
            <a:avLst/>
          </a:prstGeom>
        </p:spPr>
      </p:pic>
    </p:spTree>
    <p:extLst>
      <p:ext uri="{BB962C8B-B14F-4D97-AF65-F5344CB8AC3E}">
        <p14:creationId xmlns:p14="http://schemas.microsoft.com/office/powerpoint/2010/main" val="39841959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id="{516039F3-CBE5-48D2-AD8A-6A0A84BB757B}"/>
              </a:ext>
            </a:extLst>
          </p:cNvPr>
          <p:cNvPicPr>
            <a:picLocks noChangeAspect="1"/>
          </p:cNvPicPr>
          <p:nvPr/>
        </p:nvPicPr>
        <p:blipFill>
          <a:blip r:embed="rId3"/>
          <a:srcRect/>
          <a:stretch/>
        </p:blipFill>
        <p:spPr>
          <a:xfrm>
            <a:off x="10676965" y="146079"/>
            <a:ext cx="1429260" cy="802988"/>
          </a:xfrm>
          <a:prstGeom prst="rect">
            <a:avLst/>
          </a:prstGeom>
        </p:spPr>
      </p:pic>
      <p:sp>
        <p:nvSpPr>
          <p:cNvPr id="7" name="Google Shape;175;p21">
            <a:extLst>
              <a:ext uri="{FF2B5EF4-FFF2-40B4-BE49-F238E27FC236}">
                <a16:creationId xmlns:a16="http://schemas.microsoft.com/office/drawing/2014/main" id="{1BD502AB-9E75-4BAF-B697-EEF60C9ACAD2}"/>
              </a:ext>
            </a:extLst>
          </p:cNvPr>
          <p:cNvSpPr/>
          <p:nvPr/>
        </p:nvSpPr>
        <p:spPr>
          <a:xfrm>
            <a:off x="0" y="434816"/>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Centralidad intermedia</a:t>
            </a:r>
          </a:p>
        </p:txBody>
      </p:sp>
      <p:pic>
        <p:nvPicPr>
          <p:cNvPr id="3" name="Imagen 2">
            <a:extLst>
              <a:ext uri="{FF2B5EF4-FFF2-40B4-BE49-F238E27FC236}">
                <a16:creationId xmlns:a16="http://schemas.microsoft.com/office/drawing/2014/main" id="{EDC706B5-49CE-4511-879C-AD3F012BB81D}"/>
              </a:ext>
            </a:extLst>
          </p:cNvPr>
          <p:cNvPicPr>
            <a:picLocks noChangeAspect="1"/>
          </p:cNvPicPr>
          <p:nvPr/>
        </p:nvPicPr>
        <p:blipFill>
          <a:blip r:embed="rId4"/>
          <a:stretch>
            <a:fillRect/>
          </a:stretch>
        </p:blipFill>
        <p:spPr>
          <a:xfrm>
            <a:off x="0" y="1688660"/>
            <a:ext cx="7694204" cy="4411889"/>
          </a:xfrm>
          <a:prstGeom prst="rect">
            <a:avLst/>
          </a:prstGeom>
        </p:spPr>
      </p:pic>
      <p:pic>
        <p:nvPicPr>
          <p:cNvPr id="6" name="Imagen 5">
            <a:extLst>
              <a:ext uri="{FF2B5EF4-FFF2-40B4-BE49-F238E27FC236}">
                <a16:creationId xmlns:a16="http://schemas.microsoft.com/office/drawing/2014/main" id="{55F712CB-2C73-49E4-931E-C85B2FCEAEBE}"/>
              </a:ext>
            </a:extLst>
          </p:cNvPr>
          <p:cNvPicPr>
            <a:picLocks noChangeAspect="1"/>
          </p:cNvPicPr>
          <p:nvPr/>
        </p:nvPicPr>
        <p:blipFill>
          <a:blip r:embed="rId5"/>
          <a:stretch>
            <a:fillRect/>
          </a:stretch>
        </p:blipFill>
        <p:spPr>
          <a:xfrm>
            <a:off x="7599605" y="903923"/>
            <a:ext cx="3889420" cy="2562896"/>
          </a:xfrm>
          <a:prstGeom prst="rect">
            <a:avLst/>
          </a:prstGeom>
        </p:spPr>
      </p:pic>
      <p:pic>
        <p:nvPicPr>
          <p:cNvPr id="10" name="Imagen 9">
            <a:extLst>
              <a:ext uri="{FF2B5EF4-FFF2-40B4-BE49-F238E27FC236}">
                <a16:creationId xmlns:a16="http://schemas.microsoft.com/office/drawing/2014/main" id="{46631916-5530-4E63-8AAE-DE5BCA902C8F}"/>
              </a:ext>
            </a:extLst>
          </p:cNvPr>
          <p:cNvPicPr>
            <a:picLocks noChangeAspect="1"/>
          </p:cNvPicPr>
          <p:nvPr/>
        </p:nvPicPr>
        <p:blipFill>
          <a:blip r:embed="rId6"/>
          <a:srcRect/>
          <a:stretch/>
        </p:blipFill>
        <p:spPr>
          <a:xfrm>
            <a:off x="7608268" y="3438958"/>
            <a:ext cx="3966693" cy="2613814"/>
          </a:xfrm>
          <a:prstGeom prst="rect">
            <a:avLst/>
          </a:prstGeom>
        </p:spPr>
      </p:pic>
    </p:spTree>
    <p:extLst>
      <p:ext uri="{BB962C8B-B14F-4D97-AF65-F5344CB8AC3E}">
        <p14:creationId xmlns:p14="http://schemas.microsoft.com/office/powerpoint/2010/main" val="11824323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Tema de Office">
  <a:themeElements>
    <a:clrScheme name="MSFT_04_Education">
      <a:dk1>
        <a:sysClr val="windowText" lastClr="000000"/>
      </a:dk1>
      <a:lt1>
        <a:sysClr val="window" lastClr="FFFFFF"/>
      </a:lt1>
      <a:dk2>
        <a:srgbClr val="44546A"/>
      </a:dk2>
      <a:lt2>
        <a:srgbClr val="E7E6E6"/>
      </a:lt2>
      <a:accent1>
        <a:srgbClr val="B2606E"/>
      </a:accent1>
      <a:accent2>
        <a:srgbClr val="0F3955"/>
      </a:accent2>
      <a:accent3>
        <a:srgbClr val="FFC000"/>
      </a:accent3>
      <a:accent4>
        <a:srgbClr val="BF678E"/>
      </a:accent4>
      <a:accent5>
        <a:srgbClr val="731F1C"/>
      </a:accent5>
      <a:accent6>
        <a:srgbClr val="7A9E56"/>
      </a:accent6>
      <a:hlink>
        <a:srgbClr val="00B0F0"/>
      </a:hlink>
      <a:folHlink>
        <a:srgbClr val="595959"/>
      </a:folHlink>
    </a:clrScheme>
    <a:fontScheme name="MSFT_04_Education">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0478227_TF00475556" id="{4DA04894-5009-4EFB-8513-026C48A536EA}" vid="{D0411C1F-0FA0-4D17-9B40-BC52A8EC834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CE59226CB0B64C45A11E53CC7F07236F" ma:contentTypeVersion="13" ma:contentTypeDescription="Crear nuevo documento." ma:contentTypeScope="" ma:versionID="f675c69e85b82a05120bd490b743b96c">
  <xsd:schema xmlns:xsd="http://www.w3.org/2001/XMLSchema" xmlns:xs="http://www.w3.org/2001/XMLSchema" xmlns:p="http://schemas.microsoft.com/office/2006/metadata/properties" xmlns:ns3="a446f911-a90a-42b2-9601-642839473eb5" xmlns:ns4="f430adca-5b21-422c-9bf9-b6cd19e9c7e3" targetNamespace="http://schemas.microsoft.com/office/2006/metadata/properties" ma:root="true" ma:fieldsID="c3cbb00a2de0f505b5f21935ae9c52cd" ns3:_="" ns4:_="">
    <xsd:import namespace="a446f911-a90a-42b2-9601-642839473eb5"/>
    <xsd:import namespace="f430adca-5b21-422c-9bf9-b6cd19e9c7e3"/>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46f911-a90a-42b2-9601-642839473eb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3" nillable="true" ma:displayName="MediaServic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430adca-5b21-422c-9bf9-b6cd19e9c7e3" elementFormDefault="qualified">
    <xsd:import namespace="http://schemas.microsoft.com/office/2006/documentManagement/types"/>
    <xsd:import namespace="http://schemas.microsoft.com/office/infopath/2007/PartnerControls"/>
    <xsd:element name="SharedWithUsers" ma:index="16"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Detalles de uso compartido" ma:internalName="SharedWithDetails" ma:readOnly="true">
      <xsd:simpleType>
        <xsd:restriction base="dms:Note">
          <xsd:maxLength value="255"/>
        </xsd:restriction>
      </xsd:simpleType>
    </xsd:element>
    <xsd:element name="SharingHintHash" ma:index="18" nillable="true" ma:displayName="Hash de la sugerencia para comparti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8EF2EA6-C359-49A4-94D8-F80691BBB4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46f911-a90a-42b2-9601-642839473eb5"/>
    <ds:schemaRef ds:uri="f430adca-5b21-422c-9bf9-b6cd19e9c7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549A191-EC8C-4AA6-9C64-D32B5F047436}">
  <ds:schemaRefs>
    <ds:schemaRef ds:uri="http://schemas.microsoft.com/office/2006/metadata/propertie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a446f911-a90a-42b2-9601-642839473eb5"/>
    <ds:schemaRef ds:uri="http://purl.org/dc/elements/1.1/"/>
    <ds:schemaRef ds:uri="f430adca-5b21-422c-9bf9-b6cd19e9c7e3"/>
    <ds:schemaRef ds:uri="http://www.w3.org/XML/1998/namespace"/>
    <ds:schemaRef ds:uri="http://purl.org/dc/terms/"/>
  </ds:schemaRefs>
</ds:datastoreItem>
</file>

<file path=customXml/itemProps3.xml><?xml version="1.0" encoding="utf-8"?>
<ds:datastoreItem xmlns:ds="http://schemas.openxmlformats.org/officeDocument/2006/customXml" ds:itemID="{8941CEA3-A3B3-4568-9E84-C4619CC82DF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873</Words>
  <Application>Microsoft Office PowerPoint</Application>
  <PresentationFormat>Panorámica</PresentationFormat>
  <Paragraphs>93</Paragraphs>
  <Slides>11</Slides>
  <Notes>11</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11</vt:i4>
      </vt:variant>
    </vt:vector>
  </HeadingPairs>
  <TitlesOfParts>
    <vt:vector size="18" baseType="lpstr">
      <vt:lpstr>Arial</vt:lpstr>
      <vt:lpstr>ArialMT</vt:lpstr>
      <vt:lpstr>Calibri</vt:lpstr>
      <vt:lpstr>Calibri Light</vt:lpstr>
      <vt:lpstr>Corbel</vt:lpstr>
      <vt:lpstr>Raleway</vt:lpstr>
      <vt:lpstr>Tema de Office</vt:lpstr>
      <vt:lpstr>Evaluación de redes en Twitter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CLARIFY</dc:title>
  <dc:creator/>
  <cp:lastModifiedBy/>
  <cp:revision>6</cp:revision>
  <dcterms:created xsi:type="dcterms:W3CDTF">2020-06-10T12:30:31Z</dcterms:created>
  <dcterms:modified xsi:type="dcterms:W3CDTF">2021-05-28T14:48:07Z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0x010100CE59226CB0B64C45A11E53CC7F07236F</vt:lpwstr>
  </property>
</Properties>
</file>